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352" r:id="rId4"/>
    <p:sldId id="357" r:id="rId5"/>
    <p:sldId id="358" r:id="rId6"/>
    <p:sldId id="359" r:id="rId7"/>
    <p:sldId id="361" r:id="rId8"/>
    <p:sldId id="362" r:id="rId9"/>
    <p:sldId id="391" r:id="rId10"/>
    <p:sldId id="364" r:id="rId11"/>
    <p:sldId id="365" r:id="rId12"/>
    <p:sldId id="366" r:id="rId13"/>
    <p:sldId id="336" r:id="rId14"/>
    <p:sldId id="393" r:id="rId15"/>
    <p:sldId id="317" r:id="rId16"/>
    <p:sldId id="261" r:id="rId17"/>
    <p:sldId id="318" r:id="rId18"/>
    <p:sldId id="395" r:id="rId19"/>
    <p:sldId id="262" r:id="rId20"/>
    <p:sldId id="397" r:id="rId21"/>
    <p:sldId id="399" r:id="rId22"/>
    <p:sldId id="398" r:id="rId23"/>
    <p:sldId id="396" r:id="rId24"/>
    <p:sldId id="400" r:id="rId25"/>
    <p:sldId id="394" r:id="rId26"/>
    <p:sldId id="263" r:id="rId27"/>
    <p:sldId id="265" r:id="rId28"/>
    <p:sldId id="310" r:id="rId29"/>
    <p:sldId id="311" r:id="rId30"/>
    <p:sldId id="312" r:id="rId31"/>
    <p:sldId id="401" r:id="rId32"/>
    <p:sldId id="402" r:id="rId33"/>
    <p:sldId id="260" r:id="rId34"/>
    <p:sldId id="268" r:id="rId35"/>
    <p:sldId id="269" r:id="rId36"/>
    <p:sldId id="270" r:id="rId37"/>
    <p:sldId id="273" r:id="rId38"/>
    <p:sldId id="314" r:id="rId39"/>
    <p:sldId id="313" r:id="rId40"/>
    <p:sldId id="403" r:id="rId41"/>
    <p:sldId id="404" r:id="rId42"/>
    <p:sldId id="406" r:id="rId43"/>
    <p:sldId id="405" r:id="rId44"/>
    <p:sldId id="307" r:id="rId45"/>
    <p:sldId id="308" r:id="rId46"/>
    <p:sldId id="315" r:id="rId47"/>
    <p:sldId id="275" r:id="rId48"/>
    <p:sldId id="276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4" r:id="rId57"/>
    <p:sldId id="285" r:id="rId58"/>
    <p:sldId id="286" r:id="rId59"/>
    <p:sldId id="287" r:id="rId60"/>
    <p:sldId id="288" r:id="rId61"/>
    <p:sldId id="289" r:id="rId62"/>
    <p:sldId id="290" r:id="rId63"/>
    <p:sldId id="291" r:id="rId64"/>
    <p:sldId id="292" r:id="rId65"/>
    <p:sldId id="293" r:id="rId66"/>
    <p:sldId id="294" r:id="rId67"/>
    <p:sldId id="295" r:id="rId68"/>
    <p:sldId id="296" r:id="rId69"/>
  </p:sldIdLst>
  <p:sldSz cx="24384000" cy="13716000"/>
  <p:notesSz cx="6858000" cy="9144000"/>
  <p:embeddedFontLst>
    <p:embeddedFont>
      <p:font typeface="Helvetica Neue" panose="02000503000000020004" pitchFamily="2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5" roundtripDataSignature="AMtx7misBltfc2VZozsU8nv5Hzzrby6XW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minik Moritz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7"/>
    <p:restoredTop sz="94675"/>
  </p:normalViewPr>
  <p:slideViewPr>
    <p:cSldViewPr snapToGrid="0" snapToObjects="1">
      <p:cViewPr varScale="1">
        <p:scale>
          <a:sx n="62" d="100"/>
          <a:sy n="62" d="100"/>
        </p:scale>
        <p:origin x="26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1-10T22:06:04.452" idx="1">
    <p:pos x="523" y="747"/>
    <p:text>Students may now know how to do this so could be valuable to demo it.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RrR-N4Y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Common, the way most people do this 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0583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423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415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 designers, developers, and creators of visualizations know whether something they’ve made is accessible or not for people with disabilities?</a:t>
            </a:r>
          </a:p>
        </p:txBody>
      </p:sp>
    </p:spTree>
    <p:extLst>
      <p:ext uri="{BB962C8B-B14F-4D97-AF65-F5344CB8AC3E}">
        <p14:creationId xmlns:p14="http://schemas.microsoft.com/office/powerpoint/2010/main" val="3704418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 designers, developers, and creators of visualizations know whether something they’ve made is accessible or not for people with disabilities?</a:t>
            </a:r>
          </a:p>
        </p:txBody>
      </p:sp>
    </p:spTree>
    <p:extLst>
      <p:ext uri="{BB962C8B-B14F-4D97-AF65-F5344CB8AC3E}">
        <p14:creationId xmlns:p14="http://schemas.microsoft.com/office/powerpoint/2010/main" val="1019655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356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104eaf23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104eaf235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104eaf23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104eaf235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174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 designers, developers, and creators of visualizations know whether something they’ve made is accessible or not for people with disabilities?</a:t>
            </a:r>
          </a:p>
        </p:txBody>
      </p:sp>
    </p:spTree>
    <p:extLst>
      <p:ext uri="{BB962C8B-B14F-4D97-AF65-F5344CB8AC3E}">
        <p14:creationId xmlns:p14="http://schemas.microsoft.com/office/powerpoint/2010/main" val="254833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868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872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49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3321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855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400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104eaf23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104eaf235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11734339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11734339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401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11734339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11734339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3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234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616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436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9757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104eaf23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104eaf235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104eaf23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104eaf235_0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104eaf23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104eaf235_0_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104eaf23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104eaf235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104eaf23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104eaf235_1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104eaf23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104eaf235_1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5828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104eaf23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104eaf235_1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593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5992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104eaf23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104eaf235_1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3018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104eaf23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104eaf235_1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678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104eaf23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104eaf235_1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5237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104eaf23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104eaf235_1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441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0104eaf235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0104eaf235_1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0117343390_0_3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g10117343390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104eaf23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104eaf235_1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0637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104eaf235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104eaf235_1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117343390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117343390_0_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11734339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11734339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https://projects.susielu.com/viz-palette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5118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11734339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117343390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11734339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11734339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1173433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1173433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117343390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117343390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117343390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117343390_0_2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104eaf23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104eaf235_1_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117343390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117343390_0_2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11734339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011734339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1173433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1173433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117343390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117343390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2273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117343390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117343390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117343390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117343390_0_2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104eaf235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104eaf235_1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117343390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117343390_0_3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2af637055b354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32af637055b354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2af637055b354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32af637055b3545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2af637055b354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2af637055b354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2af637055b354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2af637055b354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117343390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0117343390_0_3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218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536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Common, the way most people do this 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216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mu.edu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mu.edu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18279910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3" name="Google Shape;13;p9" descr="DIG-light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79759" y="9027953"/>
            <a:ext cx="2664105" cy="270639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9"/>
          <p:cNvSpPr txBox="1"/>
          <p:nvPr/>
        </p:nvSpPr>
        <p:spPr>
          <a:xfrm>
            <a:off x="20745189" y="11860902"/>
            <a:ext cx="2664105" cy="6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</a:pPr>
            <a:r>
              <a:rPr lang="en-US" sz="3600" b="0" i="0" u="sng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dig.cmu.edu</a:t>
            </a:r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body" idx="3"/>
          </p:nvPr>
        </p:nvSpPr>
        <p:spPr>
          <a:xfrm>
            <a:off x="1201340" y="1064862"/>
            <a:ext cx="928010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  <a:defRPr sz="36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body" idx="4"/>
          </p:nvPr>
        </p:nvSpPr>
        <p:spPr>
          <a:xfrm>
            <a:off x="16568716" y="1064862"/>
            <a:ext cx="685971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  <a:defRPr sz="36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 Full">
  <p:cSld name="Title, Bullets &amp; Photo Full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>
            <a:spLocks noGrp="1"/>
          </p:cNvSpPr>
          <p:nvPr>
            <p:ph type="pic" idx="3"/>
          </p:nvPr>
        </p:nvSpPr>
        <p:spPr>
          <a:xfrm>
            <a:off x="10985575" y="-2058461"/>
            <a:ext cx="13398049" cy="17864066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Alt">
  <p:cSld name="Title Only Al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body" idx="1"/>
          </p:nvPr>
        </p:nvSpPr>
        <p:spPr>
          <a:xfrm>
            <a:off x="12756298" y="785622"/>
            <a:ext cx="9779001" cy="201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Statem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Fact">
  <p:cSld name="Big Fa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1753923" y="1456422"/>
            <a:ext cx="20876153" cy="771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body" idx="2"/>
          </p:nvPr>
        </p:nvSpPr>
        <p:spPr>
          <a:xfrm>
            <a:off x="1753923" y="9840155"/>
            <a:ext cx="17453045" cy="147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body" idx="3"/>
          </p:nvPr>
        </p:nvSpPr>
        <p:spPr>
          <a:xfrm>
            <a:off x="1753923" y="11437453"/>
            <a:ext cx="17453045" cy="147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5E5E5E"/>
              </a:buClr>
              <a:buSzPts val="4800"/>
              <a:buFont typeface="Helvetica Neue"/>
              <a:buNone/>
              <a:defRPr>
                <a:solidFill>
                  <a:srgbClr val="5E5E5E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5"/>
          <p:cNvSpPr>
            <a:spLocks noGrp="1"/>
          </p:cNvSpPr>
          <p:nvPr>
            <p:ph type="pic" idx="4"/>
          </p:nvPr>
        </p:nvSpPr>
        <p:spPr>
          <a:xfrm>
            <a:off x="19674227" y="9378146"/>
            <a:ext cx="2965450" cy="395393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6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6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6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7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Black">
    <p:bg>
      <p:bgPr>
        <a:solidFill>
          <a:srgbClr val="000000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117343390_0_115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10117343390_0_115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1pPr>
            <a:lvl2pPr marL="914400" lvl="1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2pPr>
            <a:lvl3pPr marL="1371600" lvl="2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3pPr>
            <a:lvl4pPr marL="1828800" lvl="3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4pPr>
            <a:lvl5pPr marL="2286000" lvl="4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5pPr>
            <a:lvl6pPr marL="2743200" lvl="5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6pPr>
            <a:lvl7pPr marL="3200400" lvl="6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7pPr>
            <a:lvl8pPr marL="3657600" lvl="7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8pPr>
            <a:lvl9pPr marL="4114800" lvl="8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10117343390_0_11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117343390_0_227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10117343390_0_227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1pPr>
            <a:lvl2pPr marL="914400" lvl="1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2pPr>
            <a:lvl3pPr marL="1371600" lvl="2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3pPr>
            <a:lvl4pPr marL="1828800" lvl="3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4pPr>
            <a:lvl5pPr marL="2286000" lvl="4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5pPr>
            <a:lvl6pPr marL="2743200" lvl="5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6pPr>
            <a:lvl7pPr marL="3200400" lvl="6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7pPr>
            <a:lvl8pPr marL="3657600" lvl="7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8pPr>
            <a:lvl9pPr marL="4114800" lvl="8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10117343390_0_22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spc="-232"/>
            </a:lvl1pPr>
          </a:lstStyle>
          <a:p>
            <a:r>
              <a:t>Section Title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561705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lt">
  <p:cSld name="Title Alt">
    <p:bg>
      <p:bgPr>
        <a:solidFill>
          <a:srgbClr val="882125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18279910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12" descr="DIG-dark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79759" y="9027953"/>
            <a:ext cx="2664105" cy="270639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2"/>
          <p:cNvSpPr txBox="1"/>
          <p:nvPr/>
        </p:nvSpPr>
        <p:spPr>
          <a:xfrm>
            <a:off x="20745189" y="11860902"/>
            <a:ext cx="2664105" cy="6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-US" sz="3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dig.cmu.edu</a:t>
            </a:r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3"/>
          </p:nvPr>
        </p:nvSpPr>
        <p:spPr>
          <a:xfrm>
            <a:off x="1201340" y="1064862"/>
            <a:ext cx="928010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4"/>
          </p:nvPr>
        </p:nvSpPr>
        <p:spPr>
          <a:xfrm>
            <a:off x="16568716" y="1064862"/>
            <a:ext cx="685971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">
  <p:cSld name="Title &amp; Phot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>
            <a:spLocks noGrp="1"/>
          </p:cNvSpPr>
          <p:nvPr>
            <p:ph type="pic" idx="2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3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 Alt">
  <p:cSld name="Title &amp; Photo Al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 Bottom">
  <p:cSld name="Title &amp; Photo Bottom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12756298" y="785622"/>
            <a:ext cx="9779001" cy="201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>
            <a:spLocks noGrp="1"/>
          </p:cNvSpPr>
          <p:nvPr>
            <p:ph type="pic" idx="2"/>
          </p:nvPr>
        </p:nvSpPr>
        <p:spPr>
          <a:xfrm>
            <a:off x="-96224" y="-9193425"/>
            <a:ext cx="24576450" cy="32768603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Alt">
  <p:cSld name="Bullets Al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body" idx="1"/>
          </p:nvPr>
        </p:nvSpPr>
        <p:spPr>
          <a:xfrm>
            <a:off x="1206500" y="1211484"/>
            <a:ext cx="21971000" cy="1129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xle-lab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visa.com/pages/chart-components" TargetMode="External"/><Relationship Id="rId3" Type="http://schemas.openxmlformats.org/officeDocument/2006/relationships/hyperlink" Target="https://www.frank.computer/" TargetMode="External"/><Relationship Id="rId7" Type="http://schemas.openxmlformats.org/officeDocument/2006/relationships/hyperlink" Target="https://chartability.fizz.stud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3.org/groups/wg/aria/participants#:~:text=Frank%20Elavsky" TargetMode="External"/><Relationship Id="rId5" Type="http://schemas.openxmlformats.org/officeDocument/2006/relationships/hyperlink" Target="https://github.com/dataviza11y" TargetMode="External"/><Relationship Id="rId4" Type="http://schemas.openxmlformats.org/officeDocument/2006/relationships/hyperlink" Target="https://machinelearning.apple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.org/development/desa/disabilities/convention-on-the-rights-of-persons-with-disabilities/article-9-accessibility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un.org/development/desa/disabilities/convention-on-the-rights-of-persons-with-disabilities/article-10-right-to-life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microsoft.com/download/b/0/d/b0d4bf87-09ce-4417-8f28-d60703d672ed/inclusive_toolkit_manual_final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acm.acm.org/magazines/2018/6/228034-ability-based-design/fulltex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liatrisbian/status/1324427612723253250?s=20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Braille_embosser#/media/File:Index_braille_embosser.jpg" TargetMode="External"/><Relationship Id="rId3" Type="http://schemas.openxmlformats.org/officeDocument/2006/relationships/hyperlink" Target="https://webbtelescope.org/news/first-images/gallery" TargetMode="External"/><Relationship Id="rId7" Type="http://schemas.openxmlformats.org/officeDocument/2006/relationships/hyperlink" Target="https://www.youtube.com/watch?v=Qbe9G9dWcSk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perkinsarchive/albums/72157658605773326/" TargetMode="External"/><Relationship Id="rId5" Type="http://schemas.openxmlformats.org/officeDocument/2006/relationships/hyperlink" Target="https://accessibility2023.arxiv.org/" TargetMode="External"/><Relationship Id="rId4" Type="http://schemas.openxmlformats.org/officeDocument/2006/relationships/hyperlink" Target="https://twitter.com/CarniDC/status/1356267828874256387?s=20" TargetMode="External"/><Relationship Id="rId9" Type="http://schemas.openxmlformats.org/officeDocument/2006/relationships/hyperlink" Target="https://pad.dotincorp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@frankelavsky/chartability-contrast-serie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ank.computer/chartability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viza11y/resource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witter.com/FrankElavsky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blog.datawrapper.de/colorblindness-part2/" TargetMode="External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ightingale/writing-alt-text-for-data-visualization-2a218ef43f81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im.org/resources/contrastchecker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nightingale/writing-alt-text-for-data-visualization-2a218ef43f81" TargetMode="External"/><Relationship Id="rId5" Type="http://schemas.openxmlformats.org/officeDocument/2006/relationships/hyperlink" Target="https://observablehq.com/@frankelavsky/no-use-of-color-alone-in-data-visualization" TargetMode="External"/><Relationship Id="rId4" Type="http://schemas.openxmlformats.org/officeDocument/2006/relationships/hyperlink" Target="https://projects.susielu.com/viz-palette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vega.github.io/vega-lite/examples/selection_heatmap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@frankelavsky/experimental-color-scale-textures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hanieevergreen.com/strong-titles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emingwayapp.com/" TargetMode="External"/><Relationship Id="rId4" Type="http://schemas.openxmlformats.org/officeDocument/2006/relationships/hyperlink" Target="https://developer.mozilla.org/en-US/docs/Learn/HTML/Tables/Advanced#the_scope_attribut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 txBox="1">
            <a:spLocks noGrp="1"/>
          </p:cNvSpPr>
          <p:nvPr>
            <p:ph type="body" idx="1"/>
          </p:nvPr>
        </p:nvSpPr>
        <p:spPr>
          <a:xfrm>
            <a:off x="1201340" y="11383083"/>
            <a:ext cx="18279910" cy="154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3600" dirty="0">
                <a:latin typeface="Helvetica Neue"/>
                <a:ea typeface="Helvetica Neue"/>
                <a:cs typeface="Helvetica Neue"/>
                <a:sym typeface="Helvetica Neue"/>
              </a:rPr>
              <a:t>Frank Elavsky, PhD student at Carnegie Mellon University</a:t>
            </a:r>
            <a:endParaRPr dirty="0"/>
          </a:p>
        </p:txBody>
      </p:sp>
      <p:sp>
        <p:nvSpPr>
          <p:cNvPr id="125" name="Google Shape;125;p1"/>
          <p:cNvSpPr txBox="1">
            <a:spLocks noGrp="1"/>
          </p:cNvSpPr>
          <p:nvPr>
            <p:ph type="ctrTitle" idx="4294967295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</a:pPr>
            <a:r>
              <a:rPr lang="en-US" sz="1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Visualization Accessibility</a:t>
            </a:r>
            <a:endParaRPr dirty="0"/>
          </a:p>
        </p:txBody>
      </p:sp>
      <p:sp>
        <p:nvSpPr>
          <p:cNvPr id="126" name="Google Shape;126;p1"/>
          <p:cNvSpPr txBox="1">
            <a:spLocks noGrp="1"/>
          </p:cNvSpPr>
          <p:nvPr>
            <p:ph type="subTitle" idx="4294967295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lang="en-US" sz="5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Thinking about data visualization for people with disabilities.</a:t>
            </a:r>
            <a:endParaRPr dirty="0"/>
          </a:p>
        </p:txBody>
      </p:sp>
      <p:sp>
        <p:nvSpPr>
          <p:cNvPr id="127" name="Google Shape;127;p1"/>
          <p:cNvSpPr txBox="1">
            <a:spLocks noGrp="1"/>
          </p:cNvSpPr>
          <p:nvPr>
            <p:ph type="body" idx="3"/>
          </p:nvPr>
        </p:nvSpPr>
        <p:spPr>
          <a:xfrm>
            <a:off x="1201340" y="1064862"/>
            <a:ext cx="928010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</a:pPr>
            <a:r>
              <a:rPr lang="en-US" sz="360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Invited Talk, MICA, Jun 2023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15772-526D-683E-5753-29BB840D035A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axle-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lab.com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A4593D-4F7B-D5C4-FF2F-6701E8E71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8572" y="1701841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knowledgeable “specialist” intervenes</a:t>
            </a:r>
          </a:p>
        </p:txBody>
      </p:sp>
      <p:sp>
        <p:nvSpPr>
          <p:cNvPr id="3" name="Google Shape;505;g10104eaf235_1_87">
            <a:extLst>
              <a:ext uri="{FF2B5EF4-FFF2-40B4-BE49-F238E27FC236}">
                <a16:creationId xmlns:a16="http://schemas.microsoft.com/office/drawing/2014/main" id="{6BFBA10E-B7CD-8ACF-2D9B-C5733B7C0CE3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494F0-9C54-B5A0-CE6E-E586BBE084AD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10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12" name="Google Shape;499;g10104eaf235_1_87">
            <a:extLst>
              <a:ext uri="{FF2B5EF4-FFF2-40B4-BE49-F238E27FC236}">
                <a16:creationId xmlns:a16="http://schemas.microsoft.com/office/drawing/2014/main" id="{A01443A5-E4EC-E31F-D0BB-7BCB6D46075F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</p:spTree>
    <p:extLst>
      <p:ext uri="{BB962C8B-B14F-4D97-AF65-F5344CB8AC3E}">
        <p14:creationId xmlns:p14="http://schemas.microsoft.com/office/powerpoint/2010/main" val="987280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Creators</a:t>
            </a:r>
            <a:endParaRPr sz="55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152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rgbClr val="5E5E5E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change our systems, laws, and environments</a:t>
            </a:r>
          </a:p>
        </p:txBody>
      </p:sp>
      <p:sp>
        <p:nvSpPr>
          <p:cNvPr id="2" name="Google Shape;505;g10104eaf235_1_87">
            <a:extLst>
              <a:ext uri="{FF2B5EF4-FFF2-40B4-BE49-F238E27FC236}">
                <a16:creationId xmlns:a16="http://schemas.microsoft.com/office/drawing/2014/main" id="{71779EC4-E9DC-24F6-AB80-6E8927D76779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248A169-0353-3414-BF92-A9ABF57733BA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11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7" name="Google Shape;499;g10104eaf235_1_87">
            <a:extLst>
              <a:ext uri="{FF2B5EF4-FFF2-40B4-BE49-F238E27FC236}">
                <a16:creationId xmlns:a16="http://schemas.microsoft.com/office/drawing/2014/main" id="{76EECA98-D40A-DB0A-F72D-4A9547E1A298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</p:spTree>
    <p:extLst>
      <p:ext uri="{BB962C8B-B14F-4D97-AF65-F5344CB8AC3E}">
        <p14:creationId xmlns:p14="http://schemas.microsoft.com/office/powerpoint/2010/main" val="3273824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Creators</a:t>
            </a:r>
            <a:endParaRPr sz="5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5E5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rgbClr val="5E5E5E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b="1" dirty="0"/>
              <a:t>Tools</a:t>
            </a:r>
            <a:endParaRPr sz="5500" b="1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give creators better tools</a:t>
            </a:r>
          </a:p>
        </p:txBody>
      </p:sp>
      <p:sp>
        <p:nvSpPr>
          <p:cNvPr id="2" name="Google Shape;505;g10104eaf235_1_87">
            <a:extLst>
              <a:ext uri="{FF2B5EF4-FFF2-40B4-BE49-F238E27FC236}">
                <a16:creationId xmlns:a16="http://schemas.microsoft.com/office/drawing/2014/main" id="{216EB48B-A2E0-DC62-A34E-E140F4F0C931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D90DF96-FAEB-F9F5-8B9E-E642F78D76DB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12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7" name="Google Shape;499;g10104eaf235_1_87">
            <a:extLst>
              <a:ext uri="{FF2B5EF4-FFF2-40B4-BE49-F238E27FC236}">
                <a16:creationId xmlns:a16="http://schemas.microsoft.com/office/drawing/2014/main" id="{A2FE2EFC-3875-6382-83F3-439DD38BBDA1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</p:spTree>
    <p:extLst>
      <p:ext uri="{BB962C8B-B14F-4D97-AF65-F5344CB8AC3E}">
        <p14:creationId xmlns:p14="http://schemas.microsoft.com/office/powerpoint/2010/main" val="3630700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BC8105-7712-D639-8FE5-66A9EBA4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0004" y="1880220"/>
            <a:ext cx="10985504" cy="10033000"/>
          </a:xfrm>
        </p:spPr>
        <p:txBody>
          <a:bodyPr anchor="ctr">
            <a:normAutofit/>
          </a:bodyPr>
          <a:lstStyle/>
          <a:p>
            <a:r>
              <a:rPr lang="en-US" sz="10700" dirty="0"/>
              <a:t>26% of people living in the United States self-report living with a disability that affects their daily life.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33BE9A-DBCB-B021-C50B-5C15077F8B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943128" y="12818620"/>
            <a:ext cx="605418" cy="636979"/>
          </a:xfrm>
        </p:spPr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6B837-057F-8508-19E8-F23D6C0A2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96339" y="4089393"/>
            <a:ext cx="8366760" cy="5577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C015-2BE4-83F2-8157-A02ECCF4688B}"/>
              </a:ext>
            </a:extLst>
          </p:cNvPr>
          <p:cNvSpPr txBox="1"/>
          <p:nvPr/>
        </p:nvSpPr>
        <p:spPr>
          <a:xfrm>
            <a:off x="9689945" y="4026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Color Vision Deficiency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ED1A1-AFB3-36E0-A34D-4D9527F85F60}"/>
              </a:ext>
            </a:extLst>
          </p:cNvPr>
          <p:cNvSpPr txBox="1"/>
          <p:nvPr/>
        </p:nvSpPr>
        <p:spPr>
          <a:xfrm>
            <a:off x="9689945" y="52207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Blindness, Low Vision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2CC0E-909A-631D-7AC1-A16DBDA03835}"/>
              </a:ext>
            </a:extLst>
          </p:cNvPr>
          <p:cNvSpPr txBox="1"/>
          <p:nvPr/>
        </p:nvSpPr>
        <p:spPr>
          <a:xfrm>
            <a:off x="9689945" y="64145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Cognitive, Neurological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2ABE0-F3F7-AD6C-36E2-78E678A7CF8B}"/>
              </a:ext>
            </a:extLst>
          </p:cNvPr>
          <p:cNvSpPr txBox="1"/>
          <p:nvPr/>
        </p:nvSpPr>
        <p:spPr>
          <a:xfrm>
            <a:off x="9689945" y="7582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Motor, Dexterity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37FE4-8C20-D938-D386-7DC568C32D9B}"/>
              </a:ext>
            </a:extLst>
          </p:cNvPr>
          <p:cNvSpPr txBox="1"/>
          <p:nvPr/>
        </p:nvSpPr>
        <p:spPr>
          <a:xfrm>
            <a:off x="9689945" y="87513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Vestibular, Motion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2A1CDC7-3D22-A0BD-DE8B-E12871F7FEB1}"/>
              </a:ext>
            </a:extLst>
          </p:cNvPr>
          <p:cNvSpPr txBox="1">
            <a:spLocks/>
          </p:cNvSpPr>
          <p:nvPr/>
        </p:nvSpPr>
        <p:spPr>
          <a:xfrm>
            <a:off x="1737509" y="10363708"/>
            <a:ext cx="10271497" cy="964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 hangingPunct="1"/>
            <a:r>
              <a:rPr lang="en-US" sz="3000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Source: </a:t>
            </a:r>
            <a:r>
              <a:rPr lang="en-US" sz="30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Okoro et al. “Prevalence of Disabilities and Health Care Access by Disability Status and Type Among Adults”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33A78A1-DAAB-F417-2F60-6B766C922524}"/>
              </a:ext>
            </a:extLst>
          </p:cNvPr>
          <p:cNvSpPr txBox="1">
            <a:spLocks/>
          </p:cNvSpPr>
          <p:nvPr/>
        </p:nvSpPr>
        <p:spPr>
          <a:xfrm>
            <a:off x="835454" y="12818620"/>
            <a:ext cx="22347105" cy="64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hangingPunct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Introduction</a:t>
            </a:r>
            <a:r>
              <a:rPr lang="en-US" i="1" dirty="0">
                <a:solidFill>
                  <a:srgbClr val="5E5E5E"/>
                </a:solidFill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- Example - Design - Evaluation - Results - Future Work</a:t>
            </a:r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 </a:t>
            </a:r>
            <a:endParaRPr lang="en-US" dirty="0">
              <a:latin typeface="Helvetica Neue UltraLight" panose="02000206000000020004" pitchFamily="2" charset="0"/>
              <a:ea typeface="Helvetica Neue UltraLight" panose="02000206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DD94A-3146-7310-DC17-DD879A21762D}"/>
              </a:ext>
            </a:extLst>
          </p:cNvPr>
          <p:cNvSpPr txBox="1"/>
          <p:nvPr/>
        </p:nvSpPr>
        <p:spPr>
          <a:xfrm>
            <a:off x="7416799" y="424644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4.1%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0D714-2E81-4FA9-7806-B57AAAF2FBB4}"/>
              </a:ext>
            </a:extLst>
          </p:cNvPr>
          <p:cNvSpPr txBox="1"/>
          <p:nvPr/>
        </p:nvSpPr>
        <p:spPr>
          <a:xfrm>
            <a:off x="6857999" y="541799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4.5%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B8008-BAD0-0727-2969-6DD5B4E17D23}"/>
              </a:ext>
            </a:extLst>
          </p:cNvPr>
          <p:cNvSpPr txBox="1"/>
          <p:nvPr/>
        </p:nvSpPr>
        <p:spPr>
          <a:xfrm>
            <a:off x="3073399" y="65974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10.8%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B5D754-DDB8-91E3-5E72-59E9763A5900}"/>
              </a:ext>
            </a:extLst>
          </p:cNvPr>
          <p:cNvSpPr txBox="1"/>
          <p:nvPr/>
        </p:nvSpPr>
        <p:spPr>
          <a:xfrm>
            <a:off x="1320799" y="77658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13.7%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61E745-0E0E-DA0B-259C-9AF6BEF61198}"/>
              </a:ext>
            </a:extLst>
          </p:cNvPr>
          <p:cNvSpPr txBox="1"/>
          <p:nvPr/>
        </p:nvSpPr>
        <p:spPr>
          <a:xfrm>
            <a:off x="5181446" y="8948493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7.4%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0052066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33BE9A-DBCB-B021-C50B-5C15077F8B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943128" y="12818620"/>
            <a:ext cx="605418" cy="636979"/>
          </a:xfrm>
        </p:spPr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6B837-057F-8508-19E8-F23D6C0A2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96339" y="4089393"/>
            <a:ext cx="8366760" cy="5577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C015-2BE4-83F2-8157-A02ECCF4688B}"/>
              </a:ext>
            </a:extLst>
          </p:cNvPr>
          <p:cNvSpPr txBox="1"/>
          <p:nvPr/>
        </p:nvSpPr>
        <p:spPr>
          <a:xfrm>
            <a:off x="9689945" y="4026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Color Vision Deficiency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62BF2-8208-BC5D-4A7A-D9BB069DF7E2}"/>
              </a:ext>
            </a:extLst>
          </p:cNvPr>
          <p:cNvSpPr txBox="1"/>
          <p:nvPr/>
        </p:nvSpPr>
        <p:spPr>
          <a:xfrm>
            <a:off x="7416799" y="424644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4.1%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ED1A1-AFB3-36E0-A34D-4D9527F85F60}"/>
              </a:ext>
            </a:extLst>
          </p:cNvPr>
          <p:cNvSpPr txBox="1"/>
          <p:nvPr/>
        </p:nvSpPr>
        <p:spPr>
          <a:xfrm>
            <a:off x="9689945" y="52207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Blindness, Low Vision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FDE3C-059E-96B8-9152-771CF799E26B}"/>
              </a:ext>
            </a:extLst>
          </p:cNvPr>
          <p:cNvSpPr txBox="1"/>
          <p:nvPr/>
        </p:nvSpPr>
        <p:spPr>
          <a:xfrm>
            <a:off x="6857999" y="541799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4.5%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2CC0E-909A-631D-7AC1-A16DBDA03835}"/>
              </a:ext>
            </a:extLst>
          </p:cNvPr>
          <p:cNvSpPr txBox="1"/>
          <p:nvPr/>
        </p:nvSpPr>
        <p:spPr>
          <a:xfrm>
            <a:off x="9689945" y="64145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Cognitive, Neurological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2C68F-033B-6A45-C5C3-A45B72DDD757}"/>
              </a:ext>
            </a:extLst>
          </p:cNvPr>
          <p:cNvSpPr txBox="1"/>
          <p:nvPr/>
        </p:nvSpPr>
        <p:spPr>
          <a:xfrm>
            <a:off x="3073399" y="65974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10.8%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2ABE0-F3F7-AD6C-36E2-78E678A7CF8B}"/>
              </a:ext>
            </a:extLst>
          </p:cNvPr>
          <p:cNvSpPr txBox="1"/>
          <p:nvPr/>
        </p:nvSpPr>
        <p:spPr>
          <a:xfrm>
            <a:off x="9689945" y="7582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Motor, Dexterity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060AE-B0E4-9022-DC60-80073A987EB7}"/>
              </a:ext>
            </a:extLst>
          </p:cNvPr>
          <p:cNvSpPr txBox="1"/>
          <p:nvPr/>
        </p:nvSpPr>
        <p:spPr>
          <a:xfrm>
            <a:off x="1320799" y="77658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13.7%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37FE4-8C20-D938-D386-7DC568C32D9B}"/>
              </a:ext>
            </a:extLst>
          </p:cNvPr>
          <p:cNvSpPr txBox="1"/>
          <p:nvPr/>
        </p:nvSpPr>
        <p:spPr>
          <a:xfrm>
            <a:off x="9689945" y="87513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Vestibular, Motion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EB46FE-5602-998C-14B4-63881C58E60E}"/>
              </a:ext>
            </a:extLst>
          </p:cNvPr>
          <p:cNvSpPr txBox="1"/>
          <p:nvPr/>
        </p:nvSpPr>
        <p:spPr>
          <a:xfrm>
            <a:off x="5181446" y="8948493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7.4%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33A78A1-DAAB-F417-2F60-6B766C922524}"/>
              </a:ext>
            </a:extLst>
          </p:cNvPr>
          <p:cNvSpPr txBox="1">
            <a:spLocks/>
          </p:cNvSpPr>
          <p:nvPr/>
        </p:nvSpPr>
        <p:spPr>
          <a:xfrm>
            <a:off x="835454" y="12818620"/>
            <a:ext cx="22347105" cy="64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hangingPunct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Introduction</a:t>
            </a:r>
            <a:r>
              <a:rPr lang="en-US" i="1" dirty="0">
                <a:solidFill>
                  <a:srgbClr val="5E5E5E"/>
                </a:solidFill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- Example - Design - Evaluation - Results - Future Work</a:t>
            </a:r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 </a:t>
            </a:r>
            <a:endParaRPr lang="en-US" dirty="0">
              <a:latin typeface="Helvetica Neue UltraLight" panose="02000206000000020004" pitchFamily="2" charset="0"/>
              <a:ea typeface="Helvetica Neue UltraLight" panose="02000206000000020004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69CB89-BE86-9019-252E-80EFA2AD3D9F}"/>
              </a:ext>
            </a:extLst>
          </p:cNvPr>
          <p:cNvSpPr txBox="1"/>
          <p:nvPr/>
        </p:nvSpPr>
        <p:spPr>
          <a:xfrm>
            <a:off x="14782799" y="3779469"/>
            <a:ext cx="647700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Visual design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8E4E8D-825F-7137-5DB7-05829C63E5D8}"/>
              </a:ext>
            </a:extLst>
          </p:cNvPr>
          <p:cNvSpPr txBox="1"/>
          <p:nvPr/>
        </p:nvSpPr>
        <p:spPr>
          <a:xfrm>
            <a:off x="14782799" y="4808574"/>
            <a:ext cx="647700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Non-visual design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9C7E7E-9407-C3E1-1C91-E9835421B2AF}"/>
              </a:ext>
            </a:extLst>
          </p:cNvPr>
          <p:cNvSpPr txBox="1"/>
          <p:nvPr/>
        </p:nvSpPr>
        <p:spPr>
          <a:xfrm>
            <a:off x="14782799" y="5841998"/>
            <a:ext cx="985535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Narrative design, statistics, storytelling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6B7CF6-F133-ED89-C671-D3B5033BE6B4}"/>
              </a:ext>
            </a:extLst>
          </p:cNvPr>
          <p:cNvSpPr txBox="1"/>
          <p:nvPr/>
        </p:nvSpPr>
        <p:spPr>
          <a:xfrm>
            <a:off x="14782799" y="7544909"/>
            <a:ext cx="985535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Interaction design, device considerations, performance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3B9521-7E09-8D75-CB5F-DBF6E1015A89}"/>
              </a:ext>
            </a:extLst>
          </p:cNvPr>
          <p:cNvSpPr txBox="1"/>
          <p:nvPr/>
        </p:nvSpPr>
        <p:spPr>
          <a:xfrm>
            <a:off x="14782799" y="9247820"/>
            <a:ext cx="647700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Animation, transitions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189AAAC-F3AF-77CF-AA0F-3D154FCC3EF2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3682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AE924E8-09E3-E4FE-7671-6B7B81CD8762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15620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DA0EDB2-1C32-2A79-C2F6-38C8A1180A05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12090400" y="5198425"/>
            <a:ext cx="2692399" cy="53298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0B0C6AB-9A51-2985-7DF4-4CD7759D2C30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12090400" y="5731409"/>
            <a:ext cx="2692399" cy="83899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0D1980-43B5-CCDE-9B66-B363B0528058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2090400" y="5731409"/>
            <a:ext cx="2692399" cy="254190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5A107A8-FFC9-C8CA-3112-F4FAC7D24E12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5731409"/>
            <a:ext cx="2692399" cy="39062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763A119-8AFF-5236-003E-7B910E1C907A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27558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F79605-A4CD-D43B-8D50-28BB77966680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12090400" y="5198425"/>
            <a:ext cx="2692399" cy="172678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5298A49-312D-050F-2833-C4ED8195AB35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12090400" y="6570403"/>
            <a:ext cx="2692399" cy="354806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E4D066B-21D8-0F7A-B4EE-03723D9ACE35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2090400" y="6925209"/>
            <a:ext cx="2692399" cy="134810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D1C1583-32FC-9786-7A0D-6DDD496F2EA1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6925209"/>
            <a:ext cx="2692399" cy="27124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8D8A2F-6E1C-8819-17F1-D4D81C9F14A2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12090400" y="5198425"/>
            <a:ext cx="2692399" cy="289518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88B77C7-926B-EB62-69F0-1D1B900B944A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2090400" y="8093609"/>
            <a:ext cx="2692399" cy="17970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EA22E26-4813-95A9-203F-723A8923E90A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8093609"/>
            <a:ext cx="2692399" cy="15440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D336A09-B64D-5EF4-4B78-A4D556767CAA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9262009"/>
            <a:ext cx="2692399" cy="3756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9EB2697-C601-E3F6-9B1B-89C01D0ECD79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50926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5B72A81-BDE9-1F85-BD05-7A94EFDF2A54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12090400" y="6570403"/>
            <a:ext cx="2692399" cy="2691606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C23E42B-7DF5-2BC5-8D97-85920B52E80A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12090400" y="8273314"/>
            <a:ext cx="2692399" cy="98869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5" name="Google Shape;141;g10104eaf235_1_123">
            <a:extLst>
              <a:ext uri="{FF2B5EF4-FFF2-40B4-BE49-F238E27FC236}">
                <a16:creationId xmlns:a16="http://schemas.microsoft.com/office/drawing/2014/main" id="{17C44C13-052D-0AEB-9D0E-5CCB16F4F6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0792" y="836264"/>
            <a:ext cx="22707754" cy="241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lvl="0">
              <a:buSzPts val="8500"/>
            </a:pPr>
            <a:r>
              <a:rPr lang="en-US" dirty="0"/>
              <a:t>Every area of disability affects data visualization work.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27958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1206500" y="4424279"/>
            <a:ext cx="21971000" cy="1869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 sz="8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you will learn today</a:t>
            </a:r>
            <a:endParaRPr dirty="0"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2"/>
          </p:nvPr>
        </p:nvSpPr>
        <p:spPr>
          <a:xfrm>
            <a:off x="1206500" y="6293872"/>
            <a:ext cx="21971000" cy="658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What is accessibility?</a:t>
            </a:r>
            <a:endParaRPr dirty="0"/>
          </a:p>
          <a:p>
            <a:pPr marL="45720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What are the social and medical models of disability?</a:t>
            </a:r>
            <a:endParaRPr dirty="0"/>
          </a:p>
          <a:p>
            <a:pPr marL="45720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What are “ability assumptions”?</a:t>
            </a:r>
          </a:p>
          <a:p>
            <a:pPr marL="45720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What is “situational” disability or impairment?</a:t>
            </a:r>
          </a:p>
          <a:p>
            <a:pPr marL="457200" lvl="0" indent="-577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What are some recent advancements?</a:t>
            </a:r>
          </a:p>
        </p:txBody>
      </p:sp>
      <p:sp>
        <p:nvSpPr>
          <p:cNvPr id="136" name="Google Shape;136;p6"/>
          <p:cNvSpPr txBox="1">
            <a:spLocks noGrp="1"/>
          </p:cNvSpPr>
          <p:nvPr>
            <p:ph type="sldNum" idx="12"/>
          </p:nvPr>
        </p:nvSpPr>
        <p:spPr>
          <a:xfrm>
            <a:off x="23558552" y="13080999"/>
            <a:ext cx="241403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2159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104eaf235_0_17"/>
          <p:cNvSpPr txBox="1">
            <a:spLocks noGrp="1"/>
          </p:cNvSpPr>
          <p:nvPr>
            <p:ph type="title"/>
          </p:nvPr>
        </p:nvSpPr>
        <p:spPr>
          <a:xfrm>
            <a:off x="1206450" y="4568658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Discuss: What is accessibility?</a:t>
            </a:r>
            <a:endParaRPr dirty="0"/>
          </a:p>
        </p:txBody>
      </p:sp>
      <p:sp>
        <p:nvSpPr>
          <p:cNvPr id="166" name="Google Shape;166;g10104eaf235_0_17"/>
          <p:cNvSpPr txBox="1">
            <a:spLocks noGrp="1"/>
          </p:cNvSpPr>
          <p:nvPr>
            <p:ph type="body" idx="2"/>
          </p:nvPr>
        </p:nvSpPr>
        <p:spPr>
          <a:xfrm>
            <a:off x="1206450" y="6197620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i="1" dirty="0"/>
              <a:t>Bonus discussion:</a:t>
            </a:r>
            <a:endParaRPr sz="5500" i="1"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What is “Inclusive Design” and how is it different from accessibility?</a:t>
            </a:r>
            <a:endParaRPr sz="5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104eaf235_0_17"/>
          <p:cNvSpPr txBox="1">
            <a:spLocks noGrp="1"/>
          </p:cNvSpPr>
          <p:nvPr>
            <p:ph type="title"/>
          </p:nvPr>
        </p:nvSpPr>
        <p:spPr>
          <a:xfrm>
            <a:off x="1206450" y="4568658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Accessibility (some working definitions):</a:t>
            </a:r>
            <a:endParaRPr dirty="0"/>
          </a:p>
        </p:txBody>
      </p:sp>
      <p:sp>
        <p:nvSpPr>
          <p:cNvPr id="166" name="Google Shape;166;g10104eaf235_0_17"/>
          <p:cNvSpPr txBox="1">
            <a:spLocks noGrp="1"/>
          </p:cNvSpPr>
          <p:nvPr>
            <p:ph type="body" idx="2"/>
          </p:nvPr>
        </p:nvSpPr>
        <p:spPr>
          <a:xfrm>
            <a:off x="1206450" y="6197620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/>
            <a:r>
              <a:rPr lang="en-US" sz="5500" dirty="0"/>
              <a:t>1. The qualities that make an experience open or usable to all.</a:t>
            </a:r>
          </a:p>
          <a:p>
            <a:pPr marL="0" lvl="0" indent="0"/>
            <a:r>
              <a:rPr lang="en-US" sz="5500" dirty="0"/>
              <a:t>2. The qualities that make an experience open or usable specifically for people with disabilities.</a:t>
            </a:r>
            <a:endParaRPr sz="5500" dirty="0"/>
          </a:p>
        </p:txBody>
      </p:sp>
    </p:spTree>
    <p:extLst>
      <p:ext uri="{BB962C8B-B14F-4D97-AF65-F5344CB8AC3E}">
        <p14:creationId xmlns:p14="http://schemas.microsoft.com/office/powerpoint/2010/main" val="1567068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BC8105-7712-D639-8FE5-66A9EBA4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0004" y="1880220"/>
            <a:ext cx="10985504" cy="10033000"/>
          </a:xfrm>
        </p:spPr>
        <p:txBody>
          <a:bodyPr anchor="ctr">
            <a:normAutofit/>
          </a:bodyPr>
          <a:lstStyle/>
          <a:p>
            <a:r>
              <a:rPr lang="en-US" sz="10700" dirty="0"/>
              <a:t>26% are disabled. Now what?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33BE9A-DBCB-B021-C50B-5C15077F8B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943128" y="12818620"/>
            <a:ext cx="605418" cy="636979"/>
          </a:xfrm>
        </p:spPr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6B837-057F-8508-19E8-F23D6C0A2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96339" y="4089393"/>
            <a:ext cx="8366760" cy="5577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C015-2BE4-83F2-8157-A02ECCF4688B}"/>
              </a:ext>
            </a:extLst>
          </p:cNvPr>
          <p:cNvSpPr txBox="1"/>
          <p:nvPr/>
        </p:nvSpPr>
        <p:spPr>
          <a:xfrm>
            <a:off x="9689945" y="4026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Color Vision Deficiency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ED1A1-AFB3-36E0-A34D-4D9527F85F60}"/>
              </a:ext>
            </a:extLst>
          </p:cNvPr>
          <p:cNvSpPr txBox="1"/>
          <p:nvPr/>
        </p:nvSpPr>
        <p:spPr>
          <a:xfrm>
            <a:off x="9689945" y="52207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Blindness, Low Vision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2CC0E-909A-631D-7AC1-A16DBDA03835}"/>
              </a:ext>
            </a:extLst>
          </p:cNvPr>
          <p:cNvSpPr txBox="1"/>
          <p:nvPr/>
        </p:nvSpPr>
        <p:spPr>
          <a:xfrm>
            <a:off x="9689945" y="64145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Cognitive, Neurological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2ABE0-F3F7-AD6C-36E2-78E678A7CF8B}"/>
              </a:ext>
            </a:extLst>
          </p:cNvPr>
          <p:cNvSpPr txBox="1"/>
          <p:nvPr/>
        </p:nvSpPr>
        <p:spPr>
          <a:xfrm>
            <a:off x="9689945" y="7582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Motor, Dexterity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37FE4-8C20-D938-D386-7DC568C32D9B}"/>
              </a:ext>
            </a:extLst>
          </p:cNvPr>
          <p:cNvSpPr txBox="1"/>
          <p:nvPr/>
        </p:nvSpPr>
        <p:spPr>
          <a:xfrm>
            <a:off x="9689945" y="87513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Vestibular, Motion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2A1CDC7-3D22-A0BD-DE8B-E12871F7FEB1}"/>
              </a:ext>
            </a:extLst>
          </p:cNvPr>
          <p:cNvSpPr txBox="1">
            <a:spLocks/>
          </p:cNvSpPr>
          <p:nvPr/>
        </p:nvSpPr>
        <p:spPr>
          <a:xfrm>
            <a:off x="1737509" y="10363708"/>
            <a:ext cx="10271497" cy="964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 hangingPunct="1"/>
            <a:r>
              <a:rPr lang="en-US" sz="3000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Source: </a:t>
            </a:r>
            <a:r>
              <a:rPr lang="en-US" sz="30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Okoro et al. “Prevalence of Disabilities and Health Care Access by Disability Status and Type Among Adults”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33A78A1-DAAB-F417-2F60-6B766C922524}"/>
              </a:ext>
            </a:extLst>
          </p:cNvPr>
          <p:cNvSpPr txBox="1">
            <a:spLocks/>
          </p:cNvSpPr>
          <p:nvPr/>
        </p:nvSpPr>
        <p:spPr>
          <a:xfrm>
            <a:off x="835454" y="12818620"/>
            <a:ext cx="22347105" cy="64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hangingPunct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Introduction</a:t>
            </a:r>
            <a:r>
              <a:rPr lang="en-US" i="1" dirty="0">
                <a:solidFill>
                  <a:srgbClr val="5E5E5E"/>
                </a:solidFill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- Example - Design - Evaluation - Results - Future Work</a:t>
            </a:r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 </a:t>
            </a:r>
            <a:endParaRPr lang="en-US" dirty="0">
              <a:latin typeface="Helvetica Neue UltraLight" panose="02000206000000020004" pitchFamily="2" charset="0"/>
              <a:ea typeface="Helvetica Neue UltraLight" panose="02000206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DD94A-3146-7310-DC17-DD879A21762D}"/>
              </a:ext>
            </a:extLst>
          </p:cNvPr>
          <p:cNvSpPr txBox="1"/>
          <p:nvPr/>
        </p:nvSpPr>
        <p:spPr>
          <a:xfrm>
            <a:off x="7416799" y="424644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4.1%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0D714-2E81-4FA9-7806-B57AAAF2FBB4}"/>
              </a:ext>
            </a:extLst>
          </p:cNvPr>
          <p:cNvSpPr txBox="1"/>
          <p:nvPr/>
        </p:nvSpPr>
        <p:spPr>
          <a:xfrm>
            <a:off x="6857999" y="541799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4.5%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B8008-BAD0-0727-2969-6DD5B4E17D23}"/>
              </a:ext>
            </a:extLst>
          </p:cNvPr>
          <p:cNvSpPr txBox="1"/>
          <p:nvPr/>
        </p:nvSpPr>
        <p:spPr>
          <a:xfrm>
            <a:off x="3073399" y="65974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10.8%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B5D754-DDB8-91E3-5E72-59E9763A5900}"/>
              </a:ext>
            </a:extLst>
          </p:cNvPr>
          <p:cNvSpPr txBox="1"/>
          <p:nvPr/>
        </p:nvSpPr>
        <p:spPr>
          <a:xfrm>
            <a:off x="1320799" y="77658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13.7%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61E745-0E0E-DA0B-259C-9AF6BEF61198}"/>
              </a:ext>
            </a:extLst>
          </p:cNvPr>
          <p:cNvSpPr txBox="1"/>
          <p:nvPr/>
        </p:nvSpPr>
        <p:spPr>
          <a:xfrm>
            <a:off x="5181446" y="8948493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7.4%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2673692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9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</a:t>
            </a:r>
            <a:r>
              <a:rPr lang="en-US" b="1" dirty="0"/>
              <a:t>social</a:t>
            </a:r>
            <a:r>
              <a:rPr lang="en-US" dirty="0"/>
              <a:t> vs </a:t>
            </a:r>
            <a:r>
              <a:rPr lang="en-US" b="1" dirty="0"/>
              <a:t>medical</a:t>
            </a:r>
            <a:r>
              <a:rPr lang="en-US" dirty="0"/>
              <a:t> models of disability</a:t>
            </a:r>
            <a:endParaRPr dirty="0"/>
          </a:p>
        </p:txBody>
      </p:sp>
      <p:pic>
        <p:nvPicPr>
          <p:cNvPr id="1030" name="Picture 6" descr="Curbs | NYC Street Design Manual">
            <a:extLst>
              <a:ext uri="{FF2B5EF4-FFF2-40B4-BE49-F238E27FC236}">
                <a16:creationId xmlns:a16="http://schemas.microsoft.com/office/drawing/2014/main" id="{C88EB0C0-FB7E-6AD8-BE8A-18ABD928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148" y="2481799"/>
            <a:ext cx="9842500" cy="98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5" name="Google Shape;166;g10104eaf235_0_17">
            <a:extLst>
              <a:ext uri="{FF2B5EF4-FFF2-40B4-BE49-F238E27FC236}">
                <a16:creationId xmlns:a16="http://schemas.microsoft.com/office/drawing/2014/main" id="{C95879BA-3DAC-A165-F5A3-486E431A74EA}"/>
              </a:ext>
            </a:extLst>
          </p:cNvPr>
          <p:cNvSpPr txBox="1">
            <a:spLocks/>
          </p:cNvSpPr>
          <p:nvPr/>
        </p:nvSpPr>
        <p:spPr>
          <a:xfrm>
            <a:off x="1206450" y="6686499"/>
            <a:ext cx="8979966" cy="1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r"/>
            <a:r>
              <a:rPr lang="en-US" sz="5500" i="1" dirty="0"/>
              <a:t>a “curb”</a:t>
            </a:r>
            <a:endParaRPr lang="en-US" sz="5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279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 sz="8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am I? A data visualization + accessibility researcher and engineer</a:t>
            </a:r>
            <a:endParaRPr dirty="0"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2"/>
          </p:nvPr>
        </p:nvSpPr>
        <p:spPr>
          <a:xfrm>
            <a:off x="1206500" y="4475747"/>
            <a:ext cx="21971000" cy="860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Research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Carnegie Mellon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Apple</a:t>
            </a:r>
            <a:r>
              <a:rPr lang="en-US" dirty="0"/>
              <a:t>.</a:t>
            </a:r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Organize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DataVizA11y</a:t>
            </a:r>
            <a:r>
              <a:rPr lang="en-US" dirty="0"/>
              <a:t>.</a:t>
            </a:r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Contribute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W3C’s ARIA Working Group</a:t>
            </a:r>
            <a:r>
              <a:rPr lang="en-US" dirty="0"/>
              <a:t> as an invited expert.</a:t>
            </a:r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Create</a:t>
            </a:r>
            <a:r>
              <a:rPr lang="en-US" dirty="0"/>
              <a:t>: Tools for </a:t>
            </a:r>
            <a:r>
              <a:rPr lang="en-US" dirty="0">
                <a:hlinkClick r:id="rId7"/>
              </a:rPr>
              <a:t>designers</a:t>
            </a:r>
            <a:r>
              <a:rPr lang="en-US" dirty="0"/>
              <a:t> and </a:t>
            </a:r>
            <a:r>
              <a:rPr lang="en-US" dirty="0">
                <a:hlinkClick r:id="rId8"/>
              </a:rPr>
              <a:t>engineers</a:t>
            </a:r>
            <a:r>
              <a:rPr lang="en-US" dirty="0"/>
              <a:t> who want to make accessible visualizations.</a:t>
            </a:r>
          </a:p>
        </p:txBody>
      </p:sp>
      <p:sp>
        <p:nvSpPr>
          <p:cNvPr id="136" name="Google Shape;136;p6"/>
          <p:cNvSpPr txBox="1">
            <a:spLocks noGrp="1"/>
          </p:cNvSpPr>
          <p:nvPr>
            <p:ph type="sldNum" idx="12"/>
          </p:nvPr>
        </p:nvSpPr>
        <p:spPr>
          <a:xfrm>
            <a:off x="23558552" y="13080999"/>
            <a:ext cx="241403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9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do we do about curbs in our cities?</a:t>
            </a:r>
            <a:endParaRPr dirty="0"/>
          </a:p>
        </p:txBody>
      </p:sp>
      <p:pic>
        <p:nvPicPr>
          <p:cNvPr id="1030" name="Picture 6" descr="Curbs | NYC Street Design Manual">
            <a:extLst>
              <a:ext uri="{FF2B5EF4-FFF2-40B4-BE49-F238E27FC236}">
                <a16:creationId xmlns:a16="http://schemas.microsoft.com/office/drawing/2014/main" id="{C88EB0C0-FB7E-6AD8-BE8A-18ABD928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148" y="2481799"/>
            <a:ext cx="9842500" cy="98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8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C86B2FB3-4549-26BD-1B09-40D3A4C5A6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05840" y="3249895"/>
            <a:ext cx="8384227" cy="7581637"/>
            <a:chOff x="4563250" y="788089"/>
            <a:chExt cx="4147800" cy="4047361"/>
          </a:xfrm>
        </p:grpSpPr>
        <p:sp>
          <p:nvSpPr>
            <p:cNvPr id="1089" name="Google Shape;311;p38">
              <a:extLst>
                <a:ext uri="{FF2B5EF4-FFF2-40B4-BE49-F238E27FC236}">
                  <a16:creationId xmlns:a16="http://schemas.microsoft.com/office/drawing/2014/main" id="{3BB1843F-9794-057A-985A-00292690910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rgbClr val="5E1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90" name="Google Shape;312;p38">
              <a:extLst>
                <a:ext uri="{FF2B5EF4-FFF2-40B4-BE49-F238E27FC236}">
                  <a16:creationId xmlns:a16="http://schemas.microsoft.com/office/drawing/2014/main" id="{389FCBFB-D6C1-01B6-7BB1-F4BEF7B808A7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1091" name="Google Shape;313;p38">
                <a:extLst>
                  <a:ext uri="{FF2B5EF4-FFF2-40B4-BE49-F238E27FC236}">
                    <a16:creationId xmlns:a16="http://schemas.microsoft.com/office/drawing/2014/main" id="{CA216EDE-40A7-A208-32ED-759AB57B39EE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2" name="Google Shape;314;p38">
                <a:extLst>
                  <a:ext uri="{FF2B5EF4-FFF2-40B4-BE49-F238E27FC236}">
                    <a16:creationId xmlns:a16="http://schemas.microsoft.com/office/drawing/2014/main" id="{3D4B1B63-A95B-3069-6A96-B986387E4129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3" name="Google Shape;315;p38">
                <a:extLst>
                  <a:ext uri="{FF2B5EF4-FFF2-40B4-BE49-F238E27FC236}">
                    <a16:creationId xmlns:a16="http://schemas.microsoft.com/office/drawing/2014/main" id="{1898D92C-1AB7-FF93-C7A1-B93F7D7C1DA5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4" name="Google Shape;316;p38">
                <a:extLst>
                  <a:ext uri="{FF2B5EF4-FFF2-40B4-BE49-F238E27FC236}">
                    <a16:creationId xmlns:a16="http://schemas.microsoft.com/office/drawing/2014/main" id="{AFFF6466-A26A-8D6C-AEB4-00FED9942DD7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5" name="Google Shape;317;p38">
                <a:extLst>
                  <a:ext uri="{FF2B5EF4-FFF2-40B4-BE49-F238E27FC236}">
                    <a16:creationId xmlns:a16="http://schemas.microsoft.com/office/drawing/2014/main" id="{98480345-CE3C-1DB7-13B5-FC53F083AF57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6" name="Google Shape;318;p38">
                <a:extLst>
                  <a:ext uri="{FF2B5EF4-FFF2-40B4-BE49-F238E27FC236}">
                    <a16:creationId xmlns:a16="http://schemas.microsoft.com/office/drawing/2014/main" id="{3729D5B4-36DE-58F3-06F1-F6293658AFB6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7" name="Google Shape;319;p38">
                <a:extLst>
                  <a:ext uri="{FF2B5EF4-FFF2-40B4-BE49-F238E27FC236}">
                    <a16:creationId xmlns:a16="http://schemas.microsoft.com/office/drawing/2014/main" id="{CDC7331F-D284-75A5-FC93-9520C00BB3F5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8" name="Google Shape;320;p38">
                <a:extLst>
                  <a:ext uri="{FF2B5EF4-FFF2-40B4-BE49-F238E27FC236}">
                    <a16:creationId xmlns:a16="http://schemas.microsoft.com/office/drawing/2014/main" id="{0FE4321A-400F-EFBE-D4D5-B959F3616400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9" name="Google Shape;321;p38">
                <a:extLst>
                  <a:ext uri="{FF2B5EF4-FFF2-40B4-BE49-F238E27FC236}">
                    <a16:creationId xmlns:a16="http://schemas.microsoft.com/office/drawing/2014/main" id="{2D16D506-1267-0AA3-F650-F0810D934C3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0" name="Google Shape;322;p38">
                <a:extLst>
                  <a:ext uri="{FF2B5EF4-FFF2-40B4-BE49-F238E27FC236}">
                    <a16:creationId xmlns:a16="http://schemas.microsoft.com/office/drawing/2014/main" id="{9C8E1FDD-A63D-2BE4-3489-461FDE5C5A59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1" name="Google Shape;323;p38">
                <a:extLst>
                  <a:ext uri="{FF2B5EF4-FFF2-40B4-BE49-F238E27FC236}">
                    <a16:creationId xmlns:a16="http://schemas.microsoft.com/office/drawing/2014/main" id="{4287A7D1-0F76-F2D3-A9D1-7DD2AD451CE6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2" name="Google Shape;324;p38">
                <a:extLst>
                  <a:ext uri="{FF2B5EF4-FFF2-40B4-BE49-F238E27FC236}">
                    <a16:creationId xmlns:a16="http://schemas.microsoft.com/office/drawing/2014/main" id="{FD1A4EE9-8C70-E7CA-981C-71CD127CA333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3" name="Google Shape;325;p38">
                <a:extLst>
                  <a:ext uri="{FF2B5EF4-FFF2-40B4-BE49-F238E27FC236}">
                    <a16:creationId xmlns:a16="http://schemas.microsoft.com/office/drawing/2014/main" id="{C80B4CDA-0C2D-7247-1A96-FE160B01FD0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4" name="Google Shape;326;p38">
                <a:extLst>
                  <a:ext uri="{FF2B5EF4-FFF2-40B4-BE49-F238E27FC236}">
                    <a16:creationId xmlns:a16="http://schemas.microsoft.com/office/drawing/2014/main" id="{8070EA74-0164-45F6-121D-E5F2B300A731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5" name="Google Shape;327;p38">
                <a:extLst>
                  <a:ext uri="{FF2B5EF4-FFF2-40B4-BE49-F238E27FC236}">
                    <a16:creationId xmlns:a16="http://schemas.microsoft.com/office/drawing/2014/main" id="{A56515DD-BCF9-B98C-966B-691890436097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6" name="Google Shape;328;p38">
                <a:extLst>
                  <a:ext uri="{FF2B5EF4-FFF2-40B4-BE49-F238E27FC236}">
                    <a16:creationId xmlns:a16="http://schemas.microsoft.com/office/drawing/2014/main" id="{86EC531D-73C7-8C36-749E-9E17B10C97E0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7" name="Google Shape;329;p38">
                <a:extLst>
                  <a:ext uri="{FF2B5EF4-FFF2-40B4-BE49-F238E27FC236}">
                    <a16:creationId xmlns:a16="http://schemas.microsoft.com/office/drawing/2014/main" id="{E7B16017-7016-FED6-6D27-81275459D97C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8" name="Google Shape;330;p38">
                <a:extLst>
                  <a:ext uri="{FF2B5EF4-FFF2-40B4-BE49-F238E27FC236}">
                    <a16:creationId xmlns:a16="http://schemas.microsoft.com/office/drawing/2014/main" id="{1C274C5D-2878-9C89-BAF7-0AAE3E78F0D0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9" name="Google Shape;331;p38">
                <a:extLst>
                  <a:ext uri="{FF2B5EF4-FFF2-40B4-BE49-F238E27FC236}">
                    <a16:creationId xmlns:a16="http://schemas.microsoft.com/office/drawing/2014/main" id="{CAFE522B-0202-7D00-010E-148D20B37E92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0" name="Google Shape;332;p38">
                <a:extLst>
                  <a:ext uri="{FF2B5EF4-FFF2-40B4-BE49-F238E27FC236}">
                    <a16:creationId xmlns:a16="http://schemas.microsoft.com/office/drawing/2014/main" id="{5904444D-D33F-E483-B2E1-0C71ABDB8751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1" name="Google Shape;333;p38">
                <a:extLst>
                  <a:ext uri="{FF2B5EF4-FFF2-40B4-BE49-F238E27FC236}">
                    <a16:creationId xmlns:a16="http://schemas.microsoft.com/office/drawing/2014/main" id="{68A0853E-2768-C805-6DCD-3970CA192EA4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2" name="Google Shape;334;p38">
                <a:extLst>
                  <a:ext uri="{FF2B5EF4-FFF2-40B4-BE49-F238E27FC236}">
                    <a16:creationId xmlns:a16="http://schemas.microsoft.com/office/drawing/2014/main" id="{85972753-F3FD-2435-8ABD-628C55F7338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3" name="Google Shape;335;p38">
                <a:extLst>
                  <a:ext uri="{FF2B5EF4-FFF2-40B4-BE49-F238E27FC236}">
                    <a16:creationId xmlns:a16="http://schemas.microsoft.com/office/drawing/2014/main" id="{5B563772-5585-425A-D873-1ACF4075BAB6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4" name="Google Shape;336;p38">
                <a:extLst>
                  <a:ext uri="{FF2B5EF4-FFF2-40B4-BE49-F238E27FC236}">
                    <a16:creationId xmlns:a16="http://schemas.microsoft.com/office/drawing/2014/main" id="{7164011D-204B-E1D9-44C9-BCCB456EBE43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5" name="Google Shape;337;p38">
                <a:extLst>
                  <a:ext uri="{FF2B5EF4-FFF2-40B4-BE49-F238E27FC236}">
                    <a16:creationId xmlns:a16="http://schemas.microsoft.com/office/drawing/2014/main" id="{08868D53-4B6D-1854-783D-1BD553B1CED5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6" name="Google Shape;338;p38">
                <a:extLst>
                  <a:ext uri="{FF2B5EF4-FFF2-40B4-BE49-F238E27FC236}">
                    <a16:creationId xmlns:a16="http://schemas.microsoft.com/office/drawing/2014/main" id="{7315E852-5F35-095D-E310-66C936F9E3A9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7" name="Google Shape;339;p38">
                <a:extLst>
                  <a:ext uri="{FF2B5EF4-FFF2-40B4-BE49-F238E27FC236}">
                    <a16:creationId xmlns:a16="http://schemas.microsoft.com/office/drawing/2014/main" id="{015ECE3C-3192-60F3-38D3-D65B180A069A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8" name="Google Shape;340;p38">
                <a:extLst>
                  <a:ext uri="{FF2B5EF4-FFF2-40B4-BE49-F238E27FC236}">
                    <a16:creationId xmlns:a16="http://schemas.microsoft.com/office/drawing/2014/main" id="{452E442F-33B9-B52B-2BD5-6BEEE983CDC5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9" name="Google Shape;341;p38">
                <a:extLst>
                  <a:ext uri="{FF2B5EF4-FFF2-40B4-BE49-F238E27FC236}">
                    <a16:creationId xmlns:a16="http://schemas.microsoft.com/office/drawing/2014/main" id="{5B25E6C9-8F97-5161-5208-B0547E565395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0" name="Google Shape;342;p38">
                <a:extLst>
                  <a:ext uri="{FF2B5EF4-FFF2-40B4-BE49-F238E27FC236}">
                    <a16:creationId xmlns:a16="http://schemas.microsoft.com/office/drawing/2014/main" id="{6AC9BD3B-008F-362E-E0C8-D3913382197C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1" name="Google Shape;343;p38">
                <a:extLst>
                  <a:ext uri="{FF2B5EF4-FFF2-40B4-BE49-F238E27FC236}">
                    <a16:creationId xmlns:a16="http://schemas.microsoft.com/office/drawing/2014/main" id="{D11796B9-0B54-39BE-55EB-EC60274D8C12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2" name="Google Shape;344;p38">
                <a:extLst>
                  <a:ext uri="{FF2B5EF4-FFF2-40B4-BE49-F238E27FC236}">
                    <a16:creationId xmlns:a16="http://schemas.microsoft.com/office/drawing/2014/main" id="{4051161A-FCE8-E7E3-25F6-94160FFAEC5E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3" name="Google Shape;345;p38">
                <a:extLst>
                  <a:ext uri="{FF2B5EF4-FFF2-40B4-BE49-F238E27FC236}">
                    <a16:creationId xmlns:a16="http://schemas.microsoft.com/office/drawing/2014/main" id="{8D134F97-FE1B-5685-8302-619165621475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4" name="Google Shape;346;p38">
                <a:extLst>
                  <a:ext uri="{FF2B5EF4-FFF2-40B4-BE49-F238E27FC236}">
                    <a16:creationId xmlns:a16="http://schemas.microsoft.com/office/drawing/2014/main" id="{73FC5DFC-CB45-15D4-92A4-CDD56B67FAA3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5" name="Google Shape;347;p38">
                <a:extLst>
                  <a:ext uri="{FF2B5EF4-FFF2-40B4-BE49-F238E27FC236}">
                    <a16:creationId xmlns:a16="http://schemas.microsoft.com/office/drawing/2014/main" id="{87D9B65E-7347-382D-37C1-7357D46C9A91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6" name="Google Shape;348;p38">
                <a:extLst>
                  <a:ext uri="{FF2B5EF4-FFF2-40B4-BE49-F238E27FC236}">
                    <a16:creationId xmlns:a16="http://schemas.microsoft.com/office/drawing/2014/main" id="{77909B05-B589-A62B-8734-807ABBB75957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7" name="Google Shape;349;p38">
                <a:extLst>
                  <a:ext uri="{FF2B5EF4-FFF2-40B4-BE49-F238E27FC236}">
                    <a16:creationId xmlns:a16="http://schemas.microsoft.com/office/drawing/2014/main" id="{87CC3FE0-62F2-5524-4E50-25E701FC9ADF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8" name="Google Shape;350;p38">
                <a:extLst>
                  <a:ext uri="{FF2B5EF4-FFF2-40B4-BE49-F238E27FC236}">
                    <a16:creationId xmlns:a16="http://schemas.microsoft.com/office/drawing/2014/main" id="{F0240CEC-6A6E-FB0E-1985-B345D1C94258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9" name="Google Shape;351;p38">
                <a:extLst>
                  <a:ext uri="{FF2B5EF4-FFF2-40B4-BE49-F238E27FC236}">
                    <a16:creationId xmlns:a16="http://schemas.microsoft.com/office/drawing/2014/main" id="{39A9CDCE-2C1A-38F5-0CEB-60F53E275E4E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0" name="Google Shape;352;p38">
                <a:extLst>
                  <a:ext uri="{FF2B5EF4-FFF2-40B4-BE49-F238E27FC236}">
                    <a16:creationId xmlns:a16="http://schemas.microsoft.com/office/drawing/2014/main" id="{077B9153-F1AB-0A63-D3B2-808558D2FCED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1" name="Google Shape;353;p38">
                <a:extLst>
                  <a:ext uri="{FF2B5EF4-FFF2-40B4-BE49-F238E27FC236}">
                    <a16:creationId xmlns:a16="http://schemas.microsoft.com/office/drawing/2014/main" id="{92F8DF81-56FD-8765-6ED4-94884EB8DB14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2" name="Google Shape;354;p38">
                <a:extLst>
                  <a:ext uri="{FF2B5EF4-FFF2-40B4-BE49-F238E27FC236}">
                    <a16:creationId xmlns:a16="http://schemas.microsoft.com/office/drawing/2014/main" id="{3113B319-40C5-7943-7D15-B7D45CA79C0C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3" name="Google Shape;355;p38">
                <a:extLst>
                  <a:ext uri="{FF2B5EF4-FFF2-40B4-BE49-F238E27FC236}">
                    <a16:creationId xmlns:a16="http://schemas.microsoft.com/office/drawing/2014/main" id="{41AA1F92-8AB5-743B-219C-EC8247C235F7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4" name="Google Shape;356;p38">
                <a:extLst>
                  <a:ext uri="{FF2B5EF4-FFF2-40B4-BE49-F238E27FC236}">
                    <a16:creationId xmlns:a16="http://schemas.microsoft.com/office/drawing/2014/main" id="{A96835DC-5B72-B730-D0EB-F9DCA3285DAA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5" name="Google Shape;357;p38">
                <a:extLst>
                  <a:ext uri="{FF2B5EF4-FFF2-40B4-BE49-F238E27FC236}">
                    <a16:creationId xmlns:a16="http://schemas.microsoft.com/office/drawing/2014/main" id="{1E8B9586-5D91-B584-908C-12AA14AA0A3D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6" name="Google Shape;358;p38">
                <a:extLst>
                  <a:ext uri="{FF2B5EF4-FFF2-40B4-BE49-F238E27FC236}">
                    <a16:creationId xmlns:a16="http://schemas.microsoft.com/office/drawing/2014/main" id="{BB1AE772-81BB-253A-3F45-4C8B3DB9CAEF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7" name="Google Shape;359;p38">
                <a:extLst>
                  <a:ext uri="{FF2B5EF4-FFF2-40B4-BE49-F238E27FC236}">
                    <a16:creationId xmlns:a16="http://schemas.microsoft.com/office/drawing/2014/main" id="{D30CEF71-46D8-0B4A-F040-0F667E5A5C81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8" name="Google Shape;360;p38">
                <a:extLst>
                  <a:ext uri="{FF2B5EF4-FFF2-40B4-BE49-F238E27FC236}">
                    <a16:creationId xmlns:a16="http://schemas.microsoft.com/office/drawing/2014/main" id="{9607E01D-0439-8AC3-B666-AF4D0D88806B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9" name="Google Shape;361;p38">
                <a:extLst>
                  <a:ext uri="{FF2B5EF4-FFF2-40B4-BE49-F238E27FC236}">
                    <a16:creationId xmlns:a16="http://schemas.microsoft.com/office/drawing/2014/main" id="{EFD6BCB8-A843-DD14-14FB-382516F95800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0" name="Google Shape;362;p38">
                <a:extLst>
                  <a:ext uri="{FF2B5EF4-FFF2-40B4-BE49-F238E27FC236}">
                    <a16:creationId xmlns:a16="http://schemas.microsoft.com/office/drawing/2014/main" id="{6C9027BF-5479-EFAE-B2E0-444AB9B10C01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1" name="Google Shape;363;p38">
                <a:extLst>
                  <a:ext uri="{FF2B5EF4-FFF2-40B4-BE49-F238E27FC236}">
                    <a16:creationId xmlns:a16="http://schemas.microsoft.com/office/drawing/2014/main" id="{538A8D2B-C919-FF02-96CD-F30E94AFD3D4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2" name="Google Shape;364;p38">
                <a:extLst>
                  <a:ext uri="{FF2B5EF4-FFF2-40B4-BE49-F238E27FC236}">
                    <a16:creationId xmlns:a16="http://schemas.microsoft.com/office/drawing/2014/main" id="{1BA40E1D-C952-BDC7-5735-AD201C8F05E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3" name="Google Shape;365;p38">
                <a:extLst>
                  <a:ext uri="{FF2B5EF4-FFF2-40B4-BE49-F238E27FC236}">
                    <a16:creationId xmlns:a16="http://schemas.microsoft.com/office/drawing/2014/main" id="{A75AD10E-0276-507E-A022-67E339854420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4" name="Google Shape;366;p38">
                <a:extLst>
                  <a:ext uri="{FF2B5EF4-FFF2-40B4-BE49-F238E27FC236}">
                    <a16:creationId xmlns:a16="http://schemas.microsoft.com/office/drawing/2014/main" id="{7C43DA81-31B7-AA5D-97BD-5FABBA25752D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5" name="Google Shape;367;p38">
                <a:extLst>
                  <a:ext uri="{FF2B5EF4-FFF2-40B4-BE49-F238E27FC236}">
                    <a16:creationId xmlns:a16="http://schemas.microsoft.com/office/drawing/2014/main" id="{1092E460-1D26-6C2D-DBD4-C8BAFCDBD78E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6" name="Google Shape;368;p38">
                <a:extLst>
                  <a:ext uri="{FF2B5EF4-FFF2-40B4-BE49-F238E27FC236}">
                    <a16:creationId xmlns:a16="http://schemas.microsoft.com/office/drawing/2014/main" id="{938530FE-364D-0BF7-E322-2D564AE7AB7A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7" name="Google Shape;369;p38">
                <a:extLst>
                  <a:ext uri="{FF2B5EF4-FFF2-40B4-BE49-F238E27FC236}">
                    <a16:creationId xmlns:a16="http://schemas.microsoft.com/office/drawing/2014/main" id="{7A14BF60-967E-8C02-532C-CC0086B56E8E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8" name="Google Shape;370;p38">
                <a:extLst>
                  <a:ext uri="{FF2B5EF4-FFF2-40B4-BE49-F238E27FC236}">
                    <a16:creationId xmlns:a16="http://schemas.microsoft.com/office/drawing/2014/main" id="{22F31194-ED44-5C89-36A7-44667E9FF4A8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9" name="Google Shape;371;p38">
                <a:extLst>
                  <a:ext uri="{FF2B5EF4-FFF2-40B4-BE49-F238E27FC236}">
                    <a16:creationId xmlns:a16="http://schemas.microsoft.com/office/drawing/2014/main" id="{98B51E71-7199-F373-6A77-36E823AF5828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0" name="Google Shape;372;p38">
                <a:extLst>
                  <a:ext uri="{FF2B5EF4-FFF2-40B4-BE49-F238E27FC236}">
                    <a16:creationId xmlns:a16="http://schemas.microsoft.com/office/drawing/2014/main" id="{4FF3DE89-128F-D740-1F3C-6C9CFCBC83C8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1" name="Google Shape;373;p38">
                <a:extLst>
                  <a:ext uri="{FF2B5EF4-FFF2-40B4-BE49-F238E27FC236}">
                    <a16:creationId xmlns:a16="http://schemas.microsoft.com/office/drawing/2014/main" id="{30C2B67F-E602-5510-AF8B-A8717B9EF44E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2" name="Google Shape;374;p38">
                <a:extLst>
                  <a:ext uri="{FF2B5EF4-FFF2-40B4-BE49-F238E27FC236}">
                    <a16:creationId xmlns:a16="http://schemas.microsoft.com/office/drawing/2014/main" id="{7E313861-2BFA-1110-F6A4-F9FAEB7BE9EA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3" name="Google Shape;375;p38">
                <a:extLst>
                  <a:ext uri="{FF2B5EF4-FFF2-40B4-BE49-F238E27FC236}">
                    <a16:creationId xmlns:a16="http://schemas.microsoft.com/office/drawing/2014/main" id="{9CEB7A63-721B-72E7-C737-B700425BB5F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4" name="Google Shape;376;p38">
                <a:extLst>
                  <a:ext uri="{FF2B5EF4-FFF2-40B4-BE49-F238E27FC236}">
                    <a16:creationId xmlns:a16="http://schemas.microsoft.com/office/drawing/2014/main" id="{80B916AD-CC2E-303A-5AFC-65AEEC1FC6DD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5" name="Google Shape;377;p38">
                <a:extLst>
                  <a:ext uri="{FF2B5EF4-FFF2-40B4-BE49-F238E27FC236}">
                    <a16:creationId xmlns:a16="http://schemas.microsoft.com/office/drawing/2014/main" id="{53A150C3-6829-7D69-30E1-E53925A69B09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6" name="Google Shape;378;p38">
                <a:extLst>
                  <a:ext uri="{FF2B5EF4-FFF2-40B4-BE49-F238E27FC236}">
                    <a16:creationId xmlns:a16="http://schemas.microsoft.com/office/drawing/2014/main" id="{0E57801E-E610-CB5E-9BDE-EA07DC63716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7" name="Google Shape;379;p38">
                <a:extLst>
                  <a:ext uri="{FF2B5EF4-FFF2-40B4-BE49-F238E27FC236}">
                    <a16:creationId xmlns:a16="http://schemas.microsoft.com/office/drawing/2014/main" id="{4817137B-50ED-2B16-98EB-666CB3F4B9E2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8" name="Google Shape;380;p38">
                <a:extLst>
                  <a:ext uri="{FF2B5EF4-FFF2-40B4-BE49-F238E27FC236}">
                    <a16:creationId xmlns:a16="http://schemas.microsoft.com/office/drawing/2014/main" id="{CC2F35C1-CCC2-1D48-EC85-381D8E3B46B2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9" name="Google Shape;381;p38">
                <a:extLst>
                  <a:ext uri="{FF2B5EF4-FFF2-40B4-BE49-F238E27FC236}">
                    <a16:creationId xmlns:a16="http://schemas.microsoft.com/office/drawing/2014/main" id="{6B42EEAC-9AFA-78FC-7AFE-1A610534424C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0" name="Google Shape;382;p38">
                <a:extLst>
                  <a:ext uri="{FF2B5EF4-FFF2-40B4-BE49-F238E27FC236}">
                    <a16:creationId xmlns:a16="http://schemas.microsoft.com/office/drawing/2014/main" id="{4B2B4D69-1E72-8184-D097-BF6DF7AD440B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1" name="Google Shape;383;p38">
                <a:extLst>
                  <a:ext uri="{FF2B5EF4-FFF2-40B4-BE49-F238E27FC236}">
                    <a16:creationId xmlns:a16="http://schemas.microsoft.com/office/drawing/2014/main" id="{7AC96FD0-2132-75CD-ED8A-3A9F3B8A09D0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2" name="Google Shape;384;p38">
                <a:extLst>
                  <a:ext uri="{FF2B5EF4-FFF2-40B4-BE49-F238E27FC236}">
                    <a16:creationId xmlns:a16="http://schemas.microsoft.com/office/drawing/2014/main" id="{54A01C71-6B21-65FC-D026-42EB28E60056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3" name="Google Shape;385;p38">
                <a:extLst>
                  <a:ext uri="{FF2B5EF4-FFF2-40B4-BE49-F238E27FC236}">
                    <a16:creationId xmlns:a16="http://schemas.microsoft.com/office/drawing/2014/main" id="{C6FA8A9C-4FAF-D960-A2B8-A04DEDFE0E0D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4" name="Google Shape;386;p38">
                <a:extLst>
                  <a:ext uri="{FF2B5EF4-FFF2-40B4-BE49-F238E27FC236}">
                    <a16:creationId xmlns:a16="http://schemas.microsoft.com/office/drawing/2014/main" id="{7E51358B-C795-699D-AC1D-D41F5A0E2DE1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5" name="Google Shape;387;p38">
                <a:extLst>
                  <a:ext uri="{FF2B5EF4-FFF2-40B4-BE49-F238E27FC236}">
                    <a16:creationId xmlns:a16="http://schemas.microsoft.com/office/drawing/2014/main" id="{EDB97951-9B43-901B-AFCC-E27BA49A42D3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6" name="Google Shape;388;p38">
                <a:extLst>
                  <a:ext uri="{FF2B5EF4-FFF2-40B4-BE49-F238E27FC236}">
                    <a16:creationId xmlns:a16="http://schemas.microsoft.com/office/drawing/2014/main" id="{C3769420-0A9B-BB5D-0608-EAAA10C1B3B1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7" name="Google Shape;389;p38">
                <a:extLst>
                  <a:ext uri="{FF2B5EF4-FFF2-40B4-BE49-F238E27FC236}">
                    <a16:creationId xmlns:a16="http://schemas.microsoft.com/office/drawing/2014/main" id="{B1BEB929-26DB-EB45-1914-684B9966ECF9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8" name="Google Shape;390;p38">
                <a:extLst>
                  <a:ext uri="{FF2B5EF4-FFF2-40B4-BE49-F238E27FC236}">
                    <a16:creationId xmlns:a16="http://schemas.microsoft.com/office/drawing/2014/main" id="{15371AB9-C9DB-1F79-7E2A-1D2160EA5D49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9" name="Google Shape;391;p38">
                <a:extLst>
                  <a:ext uri="{FF2B5EF4-FFF2-40B4-BE49-F238E27FC236}">
                    <a16:creationId xmlns:a16="http://schemas.microsoft.com/office/drawing/2014/main" id="{6D6368BA-19AD-F244-8D78-D835B181BBE2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0" name="Google Shape;392;p38">
                <a:extLst>
                  <a:ext uri="{FF2B5EF4-FFF2-40B4-BE49-F238E27FC236}">
                    <a16:creationId xmlns:a16="http://schemas.microsoft.com/office/drawing/2014/main" id="{869D635B-A3ED-2EEE-CC9E-CF6E9B1D2476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1" name="Google Shape;393;p38">
                <a:extLst>
                  <a:ext uri="{FF2B5EF4-FFF2-40B4-BE49-F238E27FC236}">
                    <a16:creationId xmlns:a16="http://schemas.microsoft.com/office/drawing/2014/main" id="{1FD47AB8-7010-8BB6-63F4-C6B2C8B07C6B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2" name="Google Shape;394;p38">
                <a:extLst>
                  <a:ext uri="{FF2B5EF4-FFF2-40B4-BE49-F238E27FC236}">
                    <a16:creationId xmlns:a16="http://schemas.microsoft.com/office/drawing/2014/main" id="{DD99A626-D2EB-2F9A-0DA7-1A35D77DD837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3" name="Google Shape;395;p38">
                <a:extLst>
                  <a:ext uri="{FF2B5EF4-FFF2-40B4-BE49-F238E27FC236}">
                    <a16:creationId xmlns:a16="http://schemas.microsoft.com/office/drawing/2014/main" id="{E4702EFD-3BFF-667A-0C66-B2C44FDE2EDD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4" name="Google Shape;396;p38">
                <a:extLst>
                  <a:ext uri="{FF2B5EF4-FFF2-40B4-BE49-F238E27FC236}">
                    <a16:creationId xmlns:a16="http://schemas.microsoft.com/office/drawing/2014/main" id="{5BE28C47-3A25-B354-FB7E-AA33E6D8A7B9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5" name="Google Shape;397;p38">
                <a:extLst>
                  <a:ext uri="{FF2B5EF4-FFF2-40B4-BE49-F238E27FC236}">
                    <a16:creationId xmlns:a16="http://schemas.microsoft.com/office/drawing/2014/main" id="{A923872F-371E-BC9E-1F4E-2BAFF50180B0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6" name="Google Shape;398;p38">
                <a:extLst>
                  <a:ext uri="{FF2B5EF4-FFF2-40B4-BE49-F238E27FC236}">
                    <a16:creationId xmlns:a16="http://schemas.microsoft.com/office/drawing/2014/main" id="{F80871C0-530B-7A82-A281-DEEE465E5EF6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7" name="Google Shape;399;p38">
                <a:extLst>
                  <a:ext uri="{FF2B5EF4-FFF2-40B4-BE49-F238E27FC236}">
                    <a16:creationId xmlns:a16="http://schemas.microsoft.com/office/drawing/2014/main" id="{1353DDC7-8446-62D1-3B7A-CC58F4BAFD6E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8" name="Google Shape;400;p38">
                <a:extLst>
                  <a:ext uri="{FF2B5EF4-FFF2-40B4-BE49-F238E27FC236}">
                    <a16:creationId xmlns:a16="http://schemas.microsoft.com/office/drawing/2014/main" id="{FDFBBCCD-E29F-15A7-B60D-FB4FA24093BB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9" name="Google Shape;401;p38">
                <a:extLst>
                  <a:ext uri="{FF2B5EF4-FFF2-40B4-BE49-F238E27FC236}">
                    <a16:creationId xmlns:a16="http://schemas.microsoft.com/office/drawing/2014/main" id="{78D667A0-C186-3F5B-2142-3CA640AA482E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0" name="Google Shape;402;p38">
                <a:extLst>
                  <a:ext uri="{FF2B5EF4-FFF2-40B4-BE49-F238E27FC236}">
                    <a16:creationId xmlns:a16="http://schemas.microsoft.com/office/drawing/2014/main" id="{724C39F0-B167-524A-1C7B-E0297577E707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1" name="Google Shape;403;p38">
                <a:extLst>
                  <a:ext uri="{FF2B5EF4-FFF2-40B4-BE49-F238E27FC236}">
                    <a16:creationId xmlns:a16="http://schemas.microsoft.com/office/drawing/2014/main" id="{E2094A3B-2562-8E4B-F212-39218A7DB1F7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2" name="Google Shape;404;p38">
                <a:extLst>
                  <a:ext uri="{FF2B5EF4-FFF2-40B4-BE49-F238E27FC236}">
                    <a16:creationId xmlns:a16="http://schemas.microsoft.com/office/drawing/2014/main" id="{E4CBD357-B7F5-B077-1B18-74801241484E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3" name="Google Shape;405;p38">
                <a:extLst>
                  <a:ext uri="{FF2B5EF4-FFF2-40B4-BE49-F238E27FC236}">
                    <a16:creationId xmlns:a16="http://schemas.microsoft.com/office/drawing/2014/main" id="{8B7256B6-5B33-DDF6-2D85-F660D06824CB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4" name="Google Shape;406;p38">
                <a:extLst>
                  <a:ext uri="{FF2B5EF4-FFF2-40B4-BE49-F238E27FC236}">
                    <a16:creationId xmlns:a16="http://schemas.microsoft.com/office/drawing/2014/main" id="{D0F5F2BC-17F0-69B9-49A3-168C04BBC2EC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5" name="Google Shape;407;p38">
                <a:extLst>
                  <a:ext uri="{FF2B5EF4-FFF2-40B4-BE49-F238E27FC236}">
                    <a16:creationId xmlns:a16="http://schemas.microsoft.com/office/drawing/2014/main" id="{959ED3A6-D736-0658-11FC-BDB6B9079BC6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6" name="Google Shape;408;p38">
                <a:extLst>
                  <a:ext uri="{FF2B5EF4-FFF2-40B4-BE49-F238E27FC236}">
                    <a16:creationId xmlns:a16="http://schemas.microsoft.com/office/drawing/2014/main" id="{8D6B838E-56E7-EBF2-889C-B2353A8FD315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7" name="Google Shape;409;p38">
                <a:extLst>
                  <a:ext uri="{FF2B5EF4-FFF2-40B4-BE49-F238E27FC236}">
                    <a16:creationId xmlns:a16="http://schemas.microsoft.com/office/drawing/2014/main" id="{75B8F6A1-6E7A-FCFC-2F26-626CBBAEC54D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8" name="Google Shape;410;p38">
                <a:extLst>
                  <a:ext uri="{FF2B5EF4-FFF2-40B4-BE49-F238E27FC236}">
                    <a16:creationId xmlns:a16="http://schemas.microsoft.com/office/drawing/2014/main" id="{EB41EE3D-08D3-FE2A-1D07-26A3E07C50C5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9" name="Google Shape;411;p38">
                <a:extLst>
                  <a:ext uri="{FF2B5EF4-FFF2-40B4-BE49-F238E27FC236}">
                    <a16:creationId xmlns:a16="http://schemas.microsoft.com/office/drawing/2014/main" id="{C9F7FB6B-897B-374E-6728-A0935F289352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0" name="Google Shape;412;p38">
                <a:extLst>
                  <a:ext uri="{FF2B5EF4-FFF2-40B4-BE49-F238E27FC236}">
                    <a16:creationId xmlns:a16="http://schemas.microsoft.com/office/drawing/2014/main" id="{EB514D4E-7594-0C52-79AE-60FC114E71FE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1" name="Google Shape;413;p38">
                <a:extLst>
                  <a:ext uri="{FF2B5EF4-FFF2-40B4-BE49-F238E27FC236}">
                    <a16:creationId xmlns:a16="http://schemas.microsoft.com/office/drawing/2014/main" id="{49DDD873-25F1-D692-E973-43C178D10DC8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2" name="Google Shape;414;p38">
                <a:extLst>
                  <a:ext uri="{FF2B5EF4-FFF2-40B4-BE49-F238E27FC236}">
                    <a16:creationId xmlns:a16="http://schemas.microsoft.com/office/drawing/2014/main" id="{D82EB09C-3C7F-9172-5D77-D0ACAB17A97A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3" name="Google Shape;415;p38">
                <a:extLst>
                  <a:ext uri="{FF2B5EF4-FFF2-40B4-BE49-F238E27FC236}">
                    <a16:creationId xmlns:a16="http://schemas.microsoft.com/office/drawing/2014/main" id="{B5E7BD87-8634-9395-EBC2-8290D5135EB4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4" name="Google Shape;416;p38">
                <a:extLst>
                  <a:ext uri="{FF2B5EF4-FFF2-40B4-BE49-F238E27FC236}">
                    <a16:creationId xmlns:a16="http://schemas.microsoft.com/office/drawing/2014/main" id="{308359B3-A835-2177-D205-313B5438F4AE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5" name="Google Shape;417;p38">
                <a:extLst>
                  <a:ext uri="{FF2B5EF4-FFF2-40B4-BE49-F238E27FC236}">
                    <a16:creationId xmlns:a16="http://schemas.microsoft.com/office/drawing/2014/main" id="{6339D719-6731-B839-9116-84D957052BD2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6" name="Google Shape;418;p38">
                <a:extLst>
                  <a:ext uri="{FF2B5EF4-FFF2-40B4-BE49-F238E27FC236}">
                    <a16:creationId xmlns:a16="http://schemas.microsoft.com/office/drawing/2014/main" id="{72F1C909-E6C1-289B-1C21-129CAF8E4D5A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7" name="Google Shape;419;p38">
                <a:extLst>
                  <a:ext uri="{FF2B5EF4-FFF2-40B4-BE49-F238E27FC236}">
                    <a16:creationId xmlns:a16="http://schemas.microsoft.com/office/drawing/2014/main" id="{B9564991-2298-6BF0-CBF9-CB1D5C33847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8" name="Google Shape;420;p38">
                <a:extLst>
                  <a:ext uri="{FF2B5EF4-FFF2-40B4-BE49-F238E27FC236}">
                    <a16:creationId xmlns:a16="http://schemas.microsoft.com/office/drawing/2014/main" id="{9B547FDB-8C3A-6143-65C8-81F08E049810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9" name="Google Shape;421;p38">
                <a:extLst>
                  <a:ext uri="{FF2B5EF4-FFF2-40B4-BE49-F238E27FC236}">
                    <a16:creationId xmlns:a16="http://schemas.microsoft.com/office/drawing/2014/main" id="{02BAB42F-2248-B6C4-64B8-2556667B44B4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0" name="Google Shape;422;p38">
                <a:extLst>
                  <a:ext uri="{FF2B5EF4-FFF2-40B4-BE49-F238E27FC236}">
                    <a16:creationId xmlns:a16="http://schemas.microsoft.com/office/drawing/2014/main" id="{456DDD91-D0EA-F123-B216-A01AC748AF16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1" name="Google Shape;423;p38">
                <a:extLst>
                  <a:ext uri="{FF2B5EF4-FFF2-40B4-BE49-F238E27FC236}">
                    <a16:creationId xmlns:a16="http://schemas.microsoft.com/office/drawing/2014/main" id="{4A987CC3-5C0C-3646-D469-2A302EA71110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2" name="Google Shape;424;p38">
                <a:extLst>
                  <a:ext uri="{FF2B5EF4-FFF2-40B4-BE49-F238E27FC236}">
                    <a16:creationId xmlns:a16="http://schemas.microsoft.com/office/drawing/2014/main" id="{606AED67-F5F7-9697-241F-17FEFDDE9F1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3" name="Google Shape;425;p38">
                <a:extLst>
                  <a:ext uri="{FF2B5EF4-FFF2-40B4-BE49-F238E27FC236}">
                    <a16:creationId xmlns:a16="http://schemas.microsoft.com/office/drawing/2014/main" id="{BD98FE9E-F9C5-BCE9-C13C-949CE0CB2D1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4" name="Google Shape;426;p38">
                <a:extLst>
                  <a:ext uri="{FF2B5EF4-FFF2-40B4-BE49-F238E27FC236}">
                    <a16:creationId xmlns:a16="http://schemas.microsoft.com/office/drawing/2014/main" id="{68B87E18-4BFA-8441-9C37-14ABCFAF495C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5" name="Google Shape;427;p38">
                <a:extLst>
                  <a:ext uri="{FF2B5EF4-FFF2-40B4-BE49-F238E27FC236}">
                    <a16:creationId xmlns:a16="http://schemas.microsoft.com/office/drawing/2014/main" id="{1991149A-C936-2D22-D586-CDE8FC8BD879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6" name="Google Shape;428;p38">
                <a:extLst>
                  <a:ext uri="{FF2B5EF4-FFF2-40B4-BE49-F238E27FC236}">
                    <a16:creationId xmlns:a16="http://schemas.microsoft.com/office/drawing/2014/main" id="{03B8654E-CF87-8BE2-6528-FB0F20575F21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429;p38">
                <a:extLst>
                  <a:ext uri="{FF2B5EF4-FFF2-40B4-BE49-F238E27FC236}">
                    <a16:creationId xmlns:a16="http://schemas.microsoft.com/office/drawing/2014/main" id="{926033C6-7AD2-6282-1F7B-94A4B5D4EAF6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430;p38">
                <a:extLst>
                  <a:ext uri="{FF2B5EF4-FFF2-40B4-BE49-F238E27FC236}">
                    <a16:creationId xmlns:a16="http://schemas.microsoft.com/office/drawing/2014/main" id="{FF495A6D-BC28-4A37-CF43-8232C6DF1673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431;p38">
                <a:extLst>
                  <a:ext uri="{FF2B5EF4-FFF2-40B4-BE49-F238E27FC236}">
                    <a16:creationId xmlns:a16="http://schemas.microsoft.com/office/drawing/2014/main" id="{EFC6CF71-A59A-7288-3CE1-B67AA52A3B9F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432;p38">
                <a:extLst>
                  <a:ext uri="{FF2B5EF4-FFF2-40B4-BE49-F238E27FC236}">
                    <a16:creationId xmlns:a16="http://schemas.microsoft.com/office/drawing/2014/main" id="{1666646C-21B6-3447-0BC0-E790EC0F068C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1" name="Google Shape;433;p38">
                <a:extLst>
                  <a:ext uri="{FF2B5EF4-FFF2-40B4-BE49-F238E27FC236}">
                    <a16:creationId xmlns:a16="http://schemas.microsoft.com/office/drawing/2014/main" id="{E77F7405-7963-F79D-5DE3-7EB82BEE4F0F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2" name="Google Shape;434;p38">
                <a:extLst>
                  <a:ext uri="{FF2B5EF4-FFF2-40B4-BE49-F238E27FC236}">
                    <a16:creationId xmlns:a16="http://schemas.microsoft.com/office/drawing/2014/main" id="{4290DE49-FD54-C861-FE8E-B5191D5706DD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3" name="Google Shape;435;p38">
                <a:extLst>
                  <a:ext uri="{FF2B5EF4-FFF2-40B4-BE49-F238E27FC236}">
                    <a16:creationId xmlns:a16="http://schemas.microsoft.com/office/drawing/2014/main" id="{7767860F-34B5-7A73-A9BA-957556E3EC69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4" name="Google Shape;436;p38">
                <a:extLst>
                  <a:ext uri="{FF2B5EF4-FFF2-40B4-BE49-F238E27FC236}">
                    <a16:creationId xmlns:a16="http://schemas.microsoft.com/office/drawing/2014/main" id="{9499BD87-A81D-D0D6-CB40-359A8C178B74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5" name="Google Shape;437;p38">
                <a:extLst>
                  <a:ext uri="{FF2B5EF4-FFF2-40B4-BE49-F238E27FC236}">
                    <a16:creationId xmlns:a16="http://schemas.microsoft.com/office/drawing/2014/main" id="{99120E36-2D21-8529-4F88-F0B303B93914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6" name="Google Shape;438;p38">
                <a:extLst>
                  <a:ext uri="{FF2B5EF4-FFF2-40B4-BE49-F238E27FC236}">
                    <a16:creationId xmlns:a16="http://schemas.microsoft.com/office/drawing/2014/main" id="{0FC021B7-5698-6F71-80AD-5E5ED1B7616C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7" name="Google Shape;439;p38">
                <a:extLst>
                  <a:ext uri="{FF2B5EF4-FFF2-40B4-BE49-F238E27FC236}">
                    <a16:creationId xmlns:a16="http://schemas.microsoft.com/office/drawing/2014/main" id="{DE37B27F-6D07-B024-8F76-1076F0ACC766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8" name="Google Shape;440;p38">
                <a:extLst>
                  <a:ext uri="{FF2B5EF4-FFF2-40B4-BE49-F238E27FC236}">
                    <a16:creationId xmlns:a16="http://schemas.microsoft.com/office/drawing/2014/main" id="{829232CC-8933-44CF-4EB2-6C04AE6FA769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9" name="Google Shape;441;p38">
                <a:extLst>
                  <a:ext uri="{FF2B5EF4-FFF2-40B4-BE49-F238E27FC236}">
                    <a16:creationId xmlns:a16="http://schemas.microsoft.com/office/drawing/2014/main" id="{DCB0656F-853C-50F9-C636-E64AB3D077DE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0" name="Google Shape;442;p38">
                <a:extLst>
                  <a:ext uri="{FF2B5EF4-FFF2-40B4-BE49-F238E27FC236}">
                    <a16:creationId xmlns:a16="http://schemas.microsoft.com/office/drawing/2014/main" id="{2195F557-CB04-91D1-FAA1-29BE29F2AFB3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1" name="Google Shape;443;p38">
                <a:extLst>
                  <a:ext uri="{FF2B5EF4-FFF2-40B4-BE49-F238E27FC236}">
                    <a16:creationId xmlns:a16="http://schemas.microsoft.com/office/drawing/2014/main" id="{CF2A6FB2-25CD-68D2-F70D-B46C4A3D65AE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2" name="Google Shape;444;p38">
                <a:extLst>
                  <a:ext uri="{FF2B5EF4-FFF2-40B4-BE49-F238E27FC236}">
                    <a16:creationId xmlns:a16="http://schemas.microsoft.com/office/drawing/2014/main" id="{51301F04-90ED-8AD0-CB4A-53CD60141278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3" name="Google Shape;445;p38">
                <a:extLst>
                  <a:ext uri="{FF2B5EF4-FFF2-40B4-BE49-F238E27FC236}">
                    <a16:creationId xmlns:a16="http://schemas.microsoft.com/office/drawing/2014/main" id="{2A430496-D50D-6D91-C039-42ED70620103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4" name="Google Shape;446;p38">
                <a:extLst>
                  <a:ext uri="{FF2B5EF4-FFF2-40B4-BE49-F238E27FC236}">
                    <a16:creationId xmlns:a16="http://schemas.microsoft.com/office/drawing/2014/main" id="{D5DDD1DD-BD01-312F-8BFE-A91560EE8F49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5" name="Google Shape;447;p38">
                <a:extLst>
                  <a:ext uri="{FF2B5EF4-FFF2-40B4-BE49-F238E27FC236}">
                    <a16:creationId xmlns:a16="http://schemas.microsoft.com/office/drawing/2014/main" id="{9DF1365E-E57A-3C9B-8B11-69A4EE844704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6" name="Google Shape;448;p38">
                <a:extLst>
                  <a:ext uri="{FF2B5EF4-FFF2-40B4-BE49-F238E27FC236}">
                    <a16:creationId xmlns:a16="http://schemas.microsoft.com/office/drawing/2014/main" id="{7639B839-3EF2-358E-600A-038D8247433C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7" name="Google Shape;449;p38">
                <a:extLst>
                  <a:ext uri="{FF2B5EF4-FFF2-40B4-BE49-F238E27FC236}">
                    <a16:creationId xmlns:a16="http://schemas.microsoft.com/office/drawing/2014/main" id="{EFB15EC6-EEB8-D4D2-120D-2AE54F5487D7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8" name="Google Shape;450;p38">
                <a:extLst>
                  <a:ext uri="{FF2B5EF4-FFF2-40B4-BE49-F238E27FC236}">
                    <a16:creationId xmlns:a16="http://schemas.microsoft.com/office/drawing/2014/main" id="{BB3C65C0-71E0-3B14-A396-6F5695304124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9" name="Google Shape;451;p38">
                <a:extLst>
                  <a:ext uri="{FF2B5EF4-FFF2-40B4-BE49-F238E27FC236}">
                    <a16:creationId xmlns:a16="http://schemas.microsoft.com/office/drawing/2014/main" id="{4F6E2AA0-8D87-1694-1165-E3EE0BDC6989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0" name="Google Shape;452;p38">
                <a:extLst>
                  <a:ext uri="{FF2B5EF4-FFF2-40B4-BE49-F238E27FC236}">
                    <a16:creationId xmlns:a16="http://schemas.microsoft.com/office/drawing/2014/main" id="{4E9344B2-5775-9F55-AAA2-73AD7D8E746E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Google Shape;453;p38">
                <a:extLst>
                  <a:ext uri="{FF2B5EF4-FFF2-40B4-BE49-F238E27FC236}">
                    <a16:creationId xmlns:a16="http://schemas.microsoft.com/office/drawing/2014/main" id="{A9F9ED28-A7E0-6461-60C8-888EBF3F7E83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2" name="Google Shape;454;p38">
                <a:extLst>
                  <a:ext uri="{FF2B5EF4-FFF2-40B4-BE49-F238E27FC236}">
                    <a16:creationId xmlns:a16="http://schemas.microsoft.com/office/drawing/2014/main" id="{EA394ED4-CEE6-A351-6E30-813481112591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3" name="Google Shape;455;p38">
                <a:extLst>
                  <a:ext uri="{FF2B5EF4-FFF2-40B4-BE49-F238E27FC236}">
                    <a16:creationId xmlns:a16="http://schemas.microsoft.com/office/drawing/2014/main" id="{37D0571F-EF86-16D4-F3BC-6D09B89A2AC4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4" name="Google Shape;456;p38">
                <a:extLst>
                  <a:ext uri="{FF2B5EF4-FFF2-40B4-BE49-F238E27FC236}">
                    <a16:creationId xmlns:a16="http://schemas.microsoft.com/office/drawing/2014/main" id="{7EE03B83-9FF1-0058-F482-5F54E0B253A2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5" name="Google Shape;457;p38">
                <a:extLst>
                  <a:ext uri="{FF2B5EF4-FFF2-40B4-BE49-F238E27FC236}">
                    <a16:creationId xmlns:a16="http://schemas.microsoft.com/office/drawing/2014/main" id="{1755E823-AB4C-AC55-4CB8-DF68FE8132D4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6" name="Google Shape;458;p38">
                <a:extLst>
                  <a:ext uri="{FF2B5EF4-FFF2-40B4-BE49-F238E27FC236}">
                    <a16:creationId xmlns:a16="http://schemas.microsoft.com/office/drawing/2014/main" id="{34FC5E21-0BB3-5BDA-F2F4-9ACAABA1CB51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7" name="Google Shape;459;p38">
                <a:extLst>
                  <a:ext uri="{FF2B5EF4-FFF2-40B4-BE49-F238E27FC236}">
                    <a16:creationId xmlns:a16="http://schemas.microsoft.com/office/drawing/2014/main" id="{64CCB2E1-852E-E540-02D0-4B1014077460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8" name="Google Shape;460;p38">
                <a:extLst>
                  <a:ext uri="{FF2B5EF4-FFF2-40B4-BE49-F238E27FC236}">
                    <a16:creationId xmlns:a16="http://schemas.microsoft.com/office/drawing/2014/main" id="{25E970A2-4F22-877D-8D12-26BEDD0C8C19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9" name="Google Shape;461;p38">
                <a:extLst>
                  <a:ext uri="{FF2B5EF4-FFF2-40B4-BE49-F238E27FC236}">
                    <a16:creationId xmlns:a16="http://schemas.microsoft.com/office/drawing/2014/main" id="{F75E1983-064E-4EBF-6CA4-5D26EC650554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0" name="Google Shape;462;p38">
                <a:extLst>
                  <a:ext uri="{FF2B5EF4-FFF2-40B4-BE49-F238E27FC236}">
                    <a16:creationId xmlns:a16="http://schemas.microsoft.com/office/drawing/2014/main" id="{F5F1F9B7-C18A-A9AD-A040-348BB98D8ECC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1" name="Google Shape;463;p38">
                <a:extLst>
                  <a:ext uri="{FF2B5EF4-FFF2-40B4-BE49-F238E27FC236}">
                    <a16:creationId xmlns:a16="http://schemas.microsoft.com/office/drawing/2014/main" id="{EF5568A7-7CE1-3FCB-D2F5-260C96D124B5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2" name="Google Shape;464;p38">
                <a:extLst>
                  <a:ext uri="{FF2B5EF4-FFF2-40B4-BE49-F238E27FC236}">
                    <a16:creationId xmlns:a16="http://schemas.microsoft.com/office/drawing/2014/main" id="{55D64854-E8FF-3B6C-7636-506DAC3CCE9B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3" name="Google Shape;465;p38">
                <a:extLst>
                  <a:ext uri="{FF2B5EF4-FFF2-40B4-BE49-F238E27FC236}">
                    <a16:creationId xmlns:a16="http://schemas.microsoft.com/office/drawing/2014/main" id="{9590406C-DCD8-3032-5C10-0F6DEC87079B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4" name="Google Shape;466;p38">
                <a:extLst>
                  <a:ext uri="{FF2B5EF4-FFF2-40B4-BE49-F238E27FC236}">
                    <a16:creationId xmlns:a16="http://schemas.microsoft.com/office/drawing/2014/main" id="{9068E9D4-02CF-169C-1CB8-416D66C603F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5" name="Google Shape;467;p38">
                <a:extLst>
                  <a:ext uri="{FF2B5EF4-FFF2-40B4-BE49-F238E27FC236}">
                    <a16:creationId xmlns:a16="http://schemas.microsoft.com/office/drawing/2014/main" id="{15DA7C15-35EF-699F-FEBE-DC29607BECE6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6" name="Google Shape;468;p38">
                <a:extLst>
                  <a:ext uri="{FF2B5EF4-FFF2-40B4-BE49-F238E27FC236}">
                    <a16:creationId xmlns:a16="http://schemas.microsoft.com/office/drawing/2014/main" id="{5BAF30E7-C23B-CA6B-1836-D0B8B03EDD14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7" name="Google Shape;469;p38">
                <a:extLst>
                  <a:ext uri="{FF2B5EF4-FFF2-40B4-BE49-F238E27FC236}">
                    <a16:creationId xmlns:a16="http://schemas.microsoft.com/office/drawing/2014/main" id="{5CABDCB9-48BF-6661-1240-EEDEF5876093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8" name="Google Shape;470;p38">
                <a:extLst>
                  <a:ext uri="{FF2B5EF4-FFF2-40B4-BE49-F238E27FC236}">
                    <a16:creationId xmlns:a16="http://schemas.microsoft.com/office/drawing/2014/main" id="{BD821561-BED5-2784-A57C-9174DFF3F59D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9" name="Google Shape;471;p38">
                <a:extLst>
                  <a:ext uri="{FF2B5EF4-FFF2-40B4-BE49-F238E27FC236}">
                    <a16:creationId xmlns:a16="http://schemas.microsoft.com/office/drawing/2014/main" id="{0B61AA67-6BE8-8A45-CDC2-AB7EAB58E0DA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0" name="Google Shape;472;p38">
                <a:extLst>
                  <a:ext uri="{FF2B5EF4-FFF2-40B4-BE49-F238E27FC236}">
                    <a16:creationId xmlns:a16="http://schemas.microsoft.com/office/drawing/2014/main" id="{2921EFC7-C14F-70A0-936B-57C32068D53E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1" name="Google Shape;473;p38">
                <a:extLst>
                  <a:ext uri="{FF2B5EF4-FFF2-40B4-BE49-F238E27FC236}">
                    <a16:creationId xmlns:a16="http://schemas.microsoft.com/office/drawing/2014/main" id="{7DF37051-3186-021A-BD31-04DE556CB590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2" name="Google Shape;474;p38">
                <a:extLst>
                  <a:ext uri="{FF2B5EF4-FFF2-40B4-BE49-F238E27FC236}">
                    <a16:creationId xmlns:a16="http://schemas.microsoft.com/office/drawing/2014/main" id="{8848A2A7-61D6-6BB5-AB91-3A8AEDF9B28D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3" name="Google Shape;475;p38">
                <a:extLst>
                  <a:ext uri="{FF2B5EF4-FFF2-40B4-BE49-F238E27FC236}">
                    <a16:creationId xmlns:a16="http://schemas.microsoft.com/office/drawing/2014/main" id="{3B001C1C-1169-1F7D-162E-ABC0A5A37C53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4" name="Google Shape;476;p38">
                <a:extLst>
                  <a:ext uri="{FF2B5EF4-FFF2-40B4-BE49-F238E27FC236}">
                    <a16:creationId xmlns:a16="http://schemas.microsoft.com/office/drawing/2014/main" id="{3555298C-4676-040B-D3E9-039845A8CBF5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5" name="Google Shape;477;p38">
                <a:extLst>
                  <a:ext uri="{FF2B5EF4-FFF2-40B4-BE49-F238E27FC236}">
                    <a16:creationId xmlns:a16="http://schemas.microsoft.com/office/drawing/2014/main" id="{61682D19-FA02-4724-095D-72284E4E0D3E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6" name="Google Shape;478;p38">
                <a:extLst>
                  <a:ext uri="{FF2B5EF4-FFF2-40B4-BE49-F238E27FC236}">
                    <a16:creationId xmlns:a16="http://schemas.microsoft.com/office/drawing/2014/main" id="{07D28A29-3F9D-C03A-91E9-0A91FE0B1532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7" name="Google Shape;479;p38">
                <a:extLst>
                  <a:ext uri="{FF2B5EF4-FFF2-40B4-BE49-F238E27FC236}">
                    <a16:creationId xmlns:a16="http://schemas.microsoft.com/office/drawing/2014/main" id="{118177AC-6B53-1FDD-31F8-32B511EAC5B9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8" name="Google Shape;480;p38">
                <a:extLst>
                  <a:ext uri="{FF2B5EF4-FFF2-40B4-BE49-F238E27FC236}">
                    <a16:creationId xmlns:a16="http://schemas.microsoft.com/office/drawing/2014/main" id="{68FE6A62-8333-C692-5112-4024BDB006E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9" name="Google Shape;481;p38">
                <a:extLst>
                  <a:ext uri="{FF2B5EF4-FFF2-40B4-BE49-F238E27FC236}">
                    <a16:creationId xmlns:a16="http://schemas.microsoft.com/office/drawing/2014/main" id="{CE93D013-9DA4-FD21-9A4F-A922C4CF121B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0" name="Google Shape;482;p38">
                <a:extLst>
                  <a:ext uri="{FF2B5EF4-FFF2-40B4-BE49-F238E27FC236}">
                    <a16:creationId xmlns:a16="http://schemas.microsoft.com/office/drawing/2014/main" id="{B0A45E63-4985-831D-C8DE-53050480D3F5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1" name="Google Shape;483;p38">
                <a:extLst>
                  <a:ext uri="{FF2B5EF4-FFF2-40B4-BE49-F238E27FC236}">
                    <a16:creationId xmlns:a16="http://schemas.microsoft.com/office/drawing/2014/main" id="{C68A7CE5-F713-9593-FFA7-564CBD77D778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2" name="Google Shape;484;p38">
                <a:extLst>
                  <a:ext uri="{FF2B5EF4-FFF2-40B4-BE49-F238E27FC236}">
                    <a16:creationId xmlns:a16="http://schemas.microsoft.com/office/drawing/2014/main" id="{9CFFD011-0092-2D13-7420-BCE3077C2555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3" name="Google Shape;485;p38">
                <a:extLst>
                  <a:ext uri="{FF2B5EF4-FFF2-40B4-BE49-F238E27FC236}">
                    <a16:creationId xmlns:a16="http://schemas.microsoft.com/office/drawing/2014/main" id="{35167949-6767-22F8-916B-705F96306CF1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4" name="Google Shape;486;p38">
                <a:extLst>
                  <a:ext uri="{FF2B5EF4-FFF2-40B4-BE49-F238E27FC236}">
                    <a16:creationId xmlns:a16="http://schemas.microsoft.com/office/drawing/2014/main" id="{E592FCD3-584D-E2B4-08A2-11E28D27059B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5" name="Google Shape;487;p38">
                <a:extLst>
                  <a:ext uri="{FF2B5EF4-FFF2-40B4-BE49-F238E27FC236}">
                    <a16:creationId xmlns:a16="http://schemas.microsoft.com/office/drawing/2014/main" id="{87261941-5C86-402D-3DD8-069A9DC1B19E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6" name="Google Shape;488;p38">
                <a:extLst>
                  <a:ext uri="{FF2B5EF4-FFF2-40B4-BE49-F238E27FC236}">
                    <a16:creationId xmlns:a16="http://schemas.microsoft.com/office/drawing/2014/main" id="{E909827B-A1DD-24D9-0F90-491F754F2531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7" name="Google Shape;489;p38">
                <a:extLst>
                  <a:ext uri="{FF2B5EF4-FFF2-40B4-BE49-F238E27FC236}">
                    <a16:creationId xmlns:a16="http://schemas.microsoft.com/office/drawing/2014/main" id="{6964E6EF-5CE3-AB68-C7E1-17DE25A3B6D8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8" name="Google Shape;490;p38">
                <a:extLst>
                  <a:ext uri="{FF2B5EF4-FFF2-40B4-BE49-F238E27FC236}">
                    <a16:creationId xmlns:a16="http://schemas.microsoft.com/office/drawing/2014/main" id="{A5FD7634-5495-E40B-DFB3-AC1075EC4CF9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9" name="Google Shape;491;p38">
                <a:extLst>
                  <a:ext uri="{FF2B5EF4-FFF2-40B4-BE49-F238E27FC236}">
                    <a16:creationId xmlns:a16="http://schemas.microsoft.com/office/drawing/2014/main" id="{A47F40D1-C09E-24A9-B674-EE3B76F52775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0" name="Google Shape;492;p38">
                <a:extLst>
                  <a:ext uri="{FF2B5EF4-FFF2-40B4-BE49-F238E27FC236}">
                    <a16:creationId xmlns:a16="http://schemas.microsoft.com/office/drawing/2014/main" id="{C31DABA8-EA3C-7FA9-B61A-12A7D62C1AAE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1" name="Google Shape;493;p38">
                <a:extLst>
                  <a:ext uri="{FF2B5EF4-FFF2-40B4-BE49-F238E27FC236}">
                    <a16:creationId xmlns:a16="http://schemas.microsoft.com/office/drawing/2014/main" id="{54F27A3C-409F-692B-0D79-F380553CFB8E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2" name="Google Shape;494;p38">
                <a:extLst>
                  <a:ext uri="{FF2B5EF4-FFF2-40B4-BE49-F238E27FC236}">
                    <a16:creationId xmlns:a16="http://schemas.microsoft.com/office/drawing/2014/main" id="{CD9EB662-5976-89D1-FF97-1601ED3F0C82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3" name="Google Shape;495;p38">
                <a:extLst>
                  <a:ext uri="{FF2B5EF4-FFF2-40B4-BE49-F238E27FC236}">
                    <a16:creationId xmlns:a16="http://schemas.microsoft.com/office/drawing/2014/main" id="{0FFB103E-629D-84E3-616B-C09B8C6E53A1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3643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8"/>
            <a:ext cx="21971100" cy="2059887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Medical model</a:t>
            </a:r>
            <a:r>
              <a:rPr lang="en-US" dirty="0"/>
              <a:t>: the </a:t>
            </a:r>
            <a:r>
              <a:rPr lang="en-US" i="1" dirty="0"/>
              <a:t>body</a:t>
            </a:r>
            <a:r>
              <a:rPr lang="en-US" dirty="0"/>
              <a:t> is the cause of disability (according to normative standards).</a:t>
            </a:r>
            <a:endParaRPr dirty="0"/>
          </a:p>
        </p:txBody>
      </p:sp>
      <p:grpSp>
        <p:nvGrpSpPr>
          <p:cNvPr id="1088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C86B2FB3-4549-26BD-1B09-40D3A4C5A6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05840" y="3249895"/>
            <a:ext cx="8384227" cy="7581637"/>
            <a:chOff x="4563250" y="788089"/>
            <a:chExt cx="4147800" cy="4047361"/>
          </a:xfrm>
        </p:grpSpPr>
        <p:sp>
          <p:nvSpPr>
            <p:cNvPr id="1089" name="Google Shape;311;p38">
              <a:extLst>
                <a:ext uri="{FF2B5EF4-FFF2-40B4-BE49-F238E27FC236}">
                  <a16:creationId xmlns:a16="http://schemas.microsoft.com/office/drawing/2014/main" id="{3BB1843F-9794-057A-985A-00292690910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rgbClr val="5E1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90" name="Google Shape;312;p38">
              <a:extLst>
                <a:ext uri="{FF2B5EF4-FFF2-40B4-BE49-F238E27FC236}">
                  <a16:creationId xmlns:a16="http://schemas.microsoft.com/office/drawing/2014/main" id="{389FCBFB-D6C1-01B6-7BB1-F4BEF7B808A7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1091" name="Google Shape;313;p38">
                <a:extLst>
                  <a:ext uri="{FF2B5EF4-FFF2-40B4-BE49-F238E27FC236}">
                    <a16:creationId xmlns:a16="http://schemas.microsoft.com/office/drawing/2014/main" id="{CA216EDE-40A7-A208-32ED-759AB57B39EE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2" name="Google Shape;314;p38">
                <a:extLst>
                  <a:ext uri="{FF2B5EF4-FFF2-40B4-BE49-F238E27FC236}">
                    <a16:creationId xmlns:a16="http://schemas.microsoft.com/office/drawing/2014/main" id="{3D4B1B63-A95B-3069-6A96-B986387E4129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3" name="Google Shape;315;p38">
                <a:extLst>
                  <a:ext uri="{FF2B5EF4-FFF2-40B4-BE49-F238E27FC236}">
                    <a16:creationId xmlns:a16="http://schemas.microsoft.com/office/drawing/2014/main" id="{1898D92C-1AB7-FF93-C7A1-B93F7D7C1DA5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4" name="Google Shape;316;p38">
                <a:extLst>
                  <a:ext uri="{FF2B5EF4-FFF2-40B4-BE49-F238E27FC236}">
                    <a16:creationId xmlns:a16="http://schemas.microsoft.com/office/drawing/2014/main" id="{AFFF6466-A26A-8D6C-AEB4-00FED9942DD7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5" name="Google Shape;317;p38">
                <a:extLst>
                  <a:ext uri="{FF2B5EF4-FFF2-40B4-BE49-F238E27FC236}">
                    <a16:creationId xmlns:a16="http://schemas.microsoft.com/office/drawing/2014/main" id="{98480345-CE3C-1DB7-13B5-FC53F083AF57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6" name="Google Shape;318;p38">
                <a:extLst>
                  <a:ext uri="{FF2B5EF4-FFF2-40B4-BE49-F238E27FC236}">
                    <a16:creationId xmlns:a16="http://schemas.microsoft.com/office/drawing/2014/main" id="{3729D5B4-36DE-58F3-06F1-F6293658AFB6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7" name="Google Shape;319;p38">
                <a:extLst>
                  <a:ext uri="{FF2B5EF4-FFF2-40B4-BE49-F238E27FC236}">
                    <a16:creationId xmlns:a16="http://schemas.microsoft.com/office/drawing/2014/main" id="{CDC7331F-D284-75A5-FC93-9520C00BB3F5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8" name="Google Shape;320;p38">
                <a:extLst>
                  <a:ext uri="{FF2B5EF4-FFF2-40B4-BE49-F238E27FC236}">
                    <a16:creationId xmlns:a16="http://schemas.microsoft.com/office/drawing/2014/main" id="{0FE4321A-400F-EFBE-D4D5-B959F3616400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9" name="Google Shape;321;p38">
                <a:extLst>
                  <a:ext uri="{FF2B5EF4-FFF2-40B4-BE49-F238E27FC236}">
                    <a16:creationId xmlns:a16="http://schemas.microsoft.com/office/drawing/2014/main" id="{2D16D506-1267-0AA3-F650-F0810D934C3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0" name="Google Shape;322;p38">
                <a:extLst>
                  <a:ext uri="{FF2B5EF4-FFF2-40B4-BE49-F238E27FC236}">
                    <a16:creationId xmlns:a16="http://schemas.microsoft.com/office/drawing/2014/main" id="{9C8E1FDD-A63D-2BE4-3489-461FDE5C5A59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1" name="Google Shape;323;p38">
                <a:extLst>
                  <a:ext uri="{FF2B5EF4-FFF2-40B4-BE49-F238E27FC236}">
                    <a16:creationId xmlns:a16="http://schemas.microsoft.com/office/drawing/2014/main" id="{4287A7D1-0F76-F2D3-A9D1-7DD2AD451CE6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2" name="Google Shape;324;p38">
                <a:extLst>
                  <a:ext uri="{FF2B5EF4-FFF2-40B4-BE49-F238E27FC236}">
                    <a16:creationId xmlns:a16="http://schemas.microsoft.com/office/drawing/2014/main" id="{FD1A4EE9-8C70-E7CA-981C-71CD127CA333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3" name="Google Shape;325;p38">
                <a:extLst>
                  <a:ext uri="{FF2B5EF4-FFF2-40B4-BE49-F238E27FC236}">
                    <a16:creationId xmlns:a16="http://schemas.microsoft.com/office/drawing/2014/main" id="{C80B4CDA-0C2D-7247-1A96-FE160B01FD0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4" name="Google Shape;326;p38">
                <a:extLst>
                  <a:ext uri="{FF2B5EF4-FFF2-40B4-BE49-F238E27FC236}">
                    <a16:creationId xmlns:a16="http://schemas.microsoft.com/office/drawing/2014/main" id="{8070EA74-0164-45F6-121D-E5F2B300A731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5" name="Google Shape;327;p38">
                <a:extLst>
                  <a:ext uri="{FF2B5EF4-FFF2-40B4-BE49-F238E27FC236}">
                    <a16:creationId xmlns:a16="http://schemas.microsoft.com/office/drawing/2014/main" id="{A56515DD-BCF9-B98C-966B-691890436097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6" name="Google Shape;328;p38">
                <a:extLst>
                  <a:ext uri="{FF2B5EF4-FFF2-40B4-BE49-F238E27FC236}">
                    <a16:creationId xmlns:a16="http://schemas.microsoft.com/office/drawing/2014/main" id="{86EC531D-73C7-8C36-749E-9E17B10C97E0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7" name="Google Shape;329;p38">
                <a:extLst>
                  <a:ext uri="{FF2B5EF4-FFF2-40B4-BE49-F238E27FC236}">
                    <a16:creationId xmlns:a16="http://schemas.microsoft.com/office/drawing/2014/main" id="{E7B16017-7016-FED6-6D27-81275459D97C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8" name="Google Shape;330;p38">
                <a:extLst>
                  <a:ext uri="{FF2B5EF4-FFF2-40B4-BE49-F238E27FC236}">
                    <a16:creationId xmlns:a16="http://schemas.microsoft.com/office/drawing/2014/main" id="{1C274C5D-2878-9C89-BAF7-0AAE3E78F0D0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9" name="Google Shape;331;p38">
                <a:extLst>
                  <a:ext uri="{FF2B5EF4-FFF2-40B4-BE49-F238E27FC236}">
                    <a16:creationId xmlns:a16="http://schemas.microsoft.com/office/drawing/2014/main" id="{CAFE522B-0202-7D00-010E-148D20B37E92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0" name="Google Shape;332;p38">
                <a:extLst>
                  <a:ext uri="{FF2B5EF4-FFF2-40B4-BE49-F238E27FC236}">
                    <a16:creationId xmlns:a16="http://schemas.microsoft.com/office/drawing/2014/main" id="{5904444D-D33F-E483-B2E1-0C71ABDB8751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1" name="Google Shape;333;p38">
                <a:extLst>
                  <a:ext uri="{FF2B5EF4-FFF2-40B4-BE49-F238E27FC236}">
                    <a16:creationId xmlns:a16="http://schemas.microsoft.com/office/drawing/2014/main" id="{68A0853E-2768-C805-6DCD-3970CA192EA4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2" name="Google Shape;334;p38">
                <a:extLst>
                  <a:ext uri="{FF2B5EF4-FFF2-40B4-BE49-F238E27FC236}">
                    <a16:creationId xmlns:a16="http://schemas.microsoft.com/office/drawing/2014/main" id="{85972753-F3FD-2435-8ABD-628C55F7338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3" name="Google Shape;335;p38">
                <a:extLst>
                  <a:ext uri="{FF2B5EF4-FFF2-40B4-BE49-F238E27FC236}">
                    <a16:creationId xmlns:a16="http://schemas.microsoft.com/office/drawing/2014/main" id="{5B563772-5585-425A-D873-1ACF4075BAB6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4" name="Google Shape;336;p38">
                <a:extLst>
                  <a:ext uri="{FF2B5EF4-FFF2-40B4-BE49-F238E27FC236}">
                    <a16:creationId xmlns:a16="http://schemas.microsoft.com/office/drawing/2014/main" id="{7164011D-204B-E1D9-44C9-BCCB456EBE43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5" name="Google Shape;337;p38">
                <a:extLst>
                  <a:ext uri="{FF2B5EF4-FFF2-40B4-BE49-F238E27FC236}">
                    <a16:creationId xmlns:a16="http://schemas.microsoft.com/office/drawing/2014/main" id="{08868D53-4B6D-1854-783D-1BD553B1CED5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6" name="Google Shape;338;p38">
                <a:extLst>
                  <a:ext uri="{FF2B5EF4-FFF2-40B4-BE49-F238E27FC236}">
                    <a16:creationId xmlns:a16="http://schemas.microsoft.com/office/drawing/2014/main" id="{7315E852-5F35-095D-E310-66C936F9E3A9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7" name="Google Shape;339;p38">
                <a:extLst>
                  <a:ext uri="{FF2B5EF4-FFF2-40B4-BE49-F238E27FC236}">
                    <a16:creationId xmlns:a16="http://schemas.microsoft.com/office/drawing/2014/main" id="{015ECE3C-3192-60F3-38D3-D65B180A069A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8" name="Google Shape;340;p38">
                <a:extLst>
                  <a:ext uri="{FF2B5EF4-FFF2-40B4-BE49-F238E27FC236}">
                    <a16:creationId xmlns:a16="http://schemas.microsoft.com/office/drawing/2014/main" id="{452E442F-33B9-B52B-2BD5-6BEEE983CDC5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9" name="Google Shape;341;p38">
                <a:extLst>
                  <a:ext uri="{FF2B5EF4-FFF2-40B4-BE49-F238E27FC236}">
                    <a16:creationId xmlns:a16="http://schemas.microsoft.com/office/drawing/2014/main" id="{5B25E6C9-8F97-5161-5208-B0547E565395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0" name="Google Shape;342;p38">
                <a:extLst>
                  <a:ext uri="{FF2B5EF4-FFF2-40B4-BE49-F238E27FC236}">
                    <a16:creationId xmlns:a16="http://schemas.microsoft.com/office/drawing/2014/main" id="{6AC9BD3B-008F-362E-E0C8-D3913382197C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1" name="Google Shape;343;p38">
                <a:extLst>
                  <a:ext uri="{FF2B5EF4-FFF2-40B4-BE49-F238E27FC236}">
                    <a16:creationId xmlns:a16="http://schemas.microsoft.com/office/drawing/2014/main" id="{D11796B9-0B54-39BE-55EB-EC60274D8C12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2" name="Google Shape;344;p38">
                <a:extLst>
                  <a:ext uri="{FF2B5EF4-FFF2-40B4-BE49-F238E27FC236}">
                    <a16:creationId xmlns:a16="http://schemas.microsoft.com/office/drawing/2014/main" id="{4051161A-FCE8-E7E3-25F6-94160FFAEC5E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3" name="Google Shape;345;p38">
                <a:extLst>
                  <a:ext uri="{FF2B5EF4-FFF2-40B4-BE49-F238E27FC236}">
                    <a16:creationId xmlns:a16="http://schemas.microsoft.com/office/drawing/2014/main" id="{8D134F97-FE1B-5685-8302-619165621475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4" name="Google Shape;346;p38">
                <a:extLst>
                  <a:ext uri="{FF2B5EF4-FFF2-40B4-BE49-F238E27FC236}">
                    <a16:creationId xmlns:a16="http://schemas.microsoft.com/office/drawing/2014/main" id="{73FC5DFC-CB45-15D4-92A4-CDD56B67FAA3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5" name="Google Shape;347;p38">
                <a:extLst>
                  <a:ext uri="{FF2B5EF4-FFF2-40B4-BE49-F238E27FC236}">
                    <a16:creationId xmlns:a16="http://schemas.microsoft.com/office/drawing/2014/main" id="{87D9B65E-7347-382D-37C1-7357D46C9A91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6" name="Google Shape;348;p38">
                <a:extLst>
                  <a:ext uri="{FF2B5EF4-FFF2-40B4-BE49-F238E27FC236}">
                    <a16:creationId xmlns:a16="http://schemas.microsoft.com/office/drawing/2014/main" id="{77909B05-B589-A62B-8734-807ABBB75957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7" name="Google Shape;349;p38">
                <a:extLst>
                  <a:ext uri="{FF2B5EF4-FFF2-40B4-BE49-F238E27FC236}">
                    <a16:creationId xmlns:a16="http://schemas.microsoft.com/office/drawing/2014/main" id="{87CC3FE0-62F2-5524-4E50-25E701FC9ADF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8" name="Google Shape;350;p38">
                <a:extLst>
                  <a:ext uri="{FF2B5EF4-FFF2-40B4-BE49-F238E27FC236}">
                    <a16:creationId xmlns:a16="http://schemas.microsoft.com/office/drawing/2014/main" id="{F0240CEC-6A6E-FB0E-1985-B345D1C94258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9" name="Google Shape;351;p38">
                <a:extLst>
                  <a:ext uri="{FF2B5EF4-FFF2-40B4-BE49-F238E27FC236}">
                    <a16:creationId xmlns:a16="http://schemas.microsoft.com/office/drawing/2014/main" id="{39A9CDCE-2C1A-38F5-0CEB-60F53E275E4E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0" name="Google Shape;352;p38">
                <a:extLst>
                  <a:ext uri="{FF2B5EF4-FFF2-40B4-BE49-F238E27FC236}">
                    <a16:creationId xmlns:a16="http://schemas.microsoft.com/office/drawing/2014/main" id="{077B9153-F1AB-0A63-D3B2-808558D2FCED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1" name="Google Shape;353;p38">
                <a:extLst>
                  <a:ext uri="{FF2B5EF4-FFF2-40B4-BE49-F238E27FC236}">
                    <a16:creationId xmlns:a16="http://schemas.microsoft.com/office/drawing/2014/main" id="{92F8DF81-56FD-8765-6ED4-94884EB8DB14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2" name="Google Shape;354;p38">
                <a:extLst>
                  <a:ext uri="{FF2B5EF4-FFF2-40B4-BE49-F238E27FC236}">
                    <a16:creationId xmlns:a16="http://schemas.microsoft.com/office/drawing/2014/main" id="{3113B319-40C5-7943-7D15-B7D45CA79C0C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3" name="Google Shape;355;p38">
                <a:extLst>
                  <a:ext uri="{FF2B5EF4-FFF2-40B4-BE49-F238E27FC236}">
                    <a16:creationId xmlns:a16="http://schemas.microsoft.com/office/drawing/2014/main" id="{41AA1F92-8AB5-743B-219C-EC8247C235F7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4" name="Google Shape;356;p38">
                <a:extLst>
                  <a:ext uri="{FF2B5EF4-FFF2-40B4-BE49-F238E27FC236}">
                    <a16:creationId xmlns:a16="http://schemas.microsoft.com/office/drawing/2014/main" id="{A96835DC-5B72-B730-D0EB-F9DCA3285DAA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5" name="Google Shape;357;p38">
                <a:extLst>
                  <a:ext uri="{FF2B5EF4-FFF2-40B4-BE49-F238E27FC236}">
                    <a16:creationId xmlns:a16="http://schemas.microsoft.com/office/drawing/2014/main" id="{1E8B9586-5D91-B584-908C-12AA14AA0A3D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6" name="Google Shape;358;p38">
                <a:extLst>
                  <a:ext uri="{FF2B5EF4-FFF2-40B4-BE49-F238E27FC236}">
                    <a16:creationId xmlns:a16="http://schemas.microsoft.com/office/drawing/2014/main" id="{BB1AE772-81BB-253A-3F45-4C8B3DB9CAEF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7" name="Google Shape;359;p38">
                <a:extLst>
                  <a:ext uri="{FF2B5EF4-FFF2-40B4-BE49-F238E27FC236}">
                    <a16:creationId xmlns:a16="http://schemas.microsoft.com/office/drawing/2014/main" id="{D30CEF71-46D8-0B4A-F040-0F667E5A5C81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8" name="Google Shape;360;p38">
                <a:extLst>
                  <a:ext uri="{FF2B5EF4-FFF2-40B4-BE49-F238E27FC236}">
                    <a16:creationId xmlns:a16="http://schemas.microsoft.com/office/drawing/2014/main" id="{9607E01D-0439-8AC3-B666-AF4D0D88806B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9" name="Google Shape;361;p38">
                <a:extLst>
                  <a:ext uri="{FF2B5EF4-FFF2-40B4-BE49-F238E27FC236}">
                    <a16:creationId xmlns:a16="http://schemas.microsoft.com/office/drawing/2014/main" id="{EFD6BCB8-A843-DD14-14FB-382516F95800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0" name="Google Shape;362;p38">
                <a:extLst>
                  <a:ext uri="{FF2B5EF4-FFF2-40B4-BE49-F238E27FC236}">
                    <a16:creationId xmlns:a16="http://schemas.microsoft.com/office/drawing/2014/main" id="{6C9027BF-5479-EFAE-B2E0-444AB9B10C01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1" name="Google Shape;363;p38">
                <a:extLst>
                  <a:ext uri="{FF2B5EF4-FFF2-40B4-BE49-F238E27FC236}">
                    <a16:creationId xmlns:a16="http://schemas.microsoft.com/office/drawing/2014/main" id="{538A8D2B-C919-FF02-96CD-F30E94AFD3D4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2" name="Google Shape;364;p38">
                <a:extLst>
                  <a:ext uri="{FF2B5EF4-FFF2-40B4-BE49-F238E27FC236}">
                    <a16:creationId xmlns:a16="http://schemas.microsoft.com/office/drawing/2014/main" id="{1BA40E1D-C952-BDC7-5735-AD201C8F05E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3" name="Google Shape;365;p38">
                <a:extLst>
                  <a:ext uri="{FF2B5EF4-FFF2-40B4-BE49-F238E27FC236}">
                    <a16:creationId xmlns:a16="http://schemas.microsoft.com/office/drawing/2014/main" id="{A75AD10E-0276-507E-A022-67E339854420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4" name="Google Shape;366;p38">
                <a:extLst>
                  <a:ext uri="{FF2B5EF4-FFF2-40B4-BE49-F238E27FC236}">
                    <a16:creationId xmlns:a16="http://schemas.microsoft.com/office/drawing/2014/main" id="{7C43DA81-31B7-AA5D-97BD-5FABBA25752D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5" name="Google Shape;367;p38">
                <a:extLst>
                  <a:ext uri="{FF2B5EF4-FFF2-40B4-BE49-F238E27FC236}">
                    <a16:creationId xmlns:a16="http://schemas.microsoft.com/office/drawing/2014/main" id="{1092E460-1D26-6C2D-DBD4-C8BAFCDBD78E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6" name="Google Shape;368;p38">
                <a:extLst>
                  <a:ext uri="{FF2B5EF4-FFF2-40B4-BE49-F238E27FC236}">
                    <a16:creationId xmlns:a16="http://schemas.microsoft.com/office/drawing/2014/main" id="{938530FE-364D-0BF7-E322-2D564AE7AB7A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7" name="Google Shape;369;p38">
                <a:extLst>
                  <a:ext uri="{FF2B5EF4-FFF2-40B4-BE49-F238E27FC236}">
                    <a16:creationId xmlns:a16="http://schemas.microsoft.com/office/drawing/2014/main" id="{7A14BF60-967E-8C02-532C-CC0086B56E8E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8" name="Google Shape;370;p38">
                <a:extLst>
                  <a:ext uri="{FF2B5EF4-FFF2-40B4-BE49-F238E27FC236}">
                    <a16:creationId xmlns:a16="http://schemas.microsoft.com/office/drawing/2014/main" id="{22F31194-ED44-5C89-36A7-44667E9FF4A8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9" name="Google Shape;371;p38">
                <a:extLst>
                  <a:ext uri="{FF2B5EF4-FFF2-40B4-BE49-F238E27FC236}">
                    <a16:creationId xmlns:a16="http://schemas.microsoft.com/office/drawing/2014/main" id="{98B51E71-7199-F373-6A77-36E823AF5828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0" name="Google Shape;372;p38">
                <a:extLst>
                  <a:ext uri="{FF2B5EF4-FFF2-40B4-BE49-F238E27FC236}">
                    <a16:creationId xmlns:a16="http://schemas.microsoft.com/office/drawing/2014/main" id="{4FF3DE89-128F-D740-1F3C-6C9CFCBC83C8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1" name="Google Shape;373;p38">
                <a:extLst>
                  <a:ext uri="{FF2B5EF4-FFF2-40B4-BE49-F238E27FC236}">
                    <a16:creationId xmlns:a16="http://schemas.microsoft.com/office/drawing/2014/main" id="{30C2B67F-E602-5510-AF8B-A8717B9EF44E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2" name="Google Shape;374;p38">
                <a:extLst>
                  <a:ext uri="{FF2B5EF4-FFF2-40B4-BE49-F238E27FC236}">
                    <a16:creationId xmlns:a16="http://schemas.microsoft.com/office/drawing/2014/main" id="{7E313861-2BFA-1110-F6A4-F9FAEB7BE9EA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3" name="Google Shape;375;p38">
                <a:extLst>
                  <a:ext uri="{FF2B5EF4-FFF2-40B4-BE49-F238E27FC236}">
                    <a16:creationId xmlns:a16="http://schemas.microsoft.com/office/drawing/2014/main" id="{9CEB7A63-721B-72E7-C737-B700425BB5F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4" name="Google Shape;376;p38">
                <a:extLst>
                  <a:ext uri="{FF2B5EF4-FFF2-40B4-BE49-F238E27FC236}">
                    <a16:creationId xmlns:a16="http://schemas.microsoft.com/office/drawing/2014/main" id="{80B916AD-CC2E-303A-5AFC-65AEEC1FC6DD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5" name="Google Shape;377;p38">
                <a:extLst>
                  <a:ext uri="{FF2B5EF4-FFF2-40B4-BE49-F238E27FC236}">
                    <a16:creationId xmlns:a16="http://schemas.microsoft.com/office/drawing/2014/main" id="{53A150C3-6829-7D69-30E1-E53925A69B09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6" name="Google Shape;378;p38">
                <a:extLst>
                  <a:ext uri="{FF2B5EF4-FFF2-40B4-BE49-F238E27FC236}">
                    <a16:creationId xmlns:a16="http://schemas.microsoft.com/office/drawing/2014/main" id="{0E57801E-E610-CB5E-9BDE-EA07DC63716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7" name="Google Shape;379;p38">
                <a:extLst>
                  <a:ext uri="{FF2B5EF4-FFF2-40B4-BE49-F238E27FC236}">
                    <a16:creationId xmlns:a16="http://schemas.microsoft.com/office/drawing/2014/main" id="{4817137B-50ED-2B16-98EB-666CB3F4B9E2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8" name="Google Shape;380;p38">
                <a:extLst>
                  <a:ext uri="{FF2B5EF4-FFF2-40B4-BE49-F238E27FC236}">
                    <a16:creationId xmlns:a16="http://schemas.microsoft.com/office/drawing/2014/main" id="{CC2F35C1-CCC2-1D48-EC85-381D8E3B46B2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9" name="Google Shape;381;p38">
                <a:extLst>
                  <a:ext uri="{FF2B5EF4-FFF2-40B4-BE49-F238E27FC236}">
                    <a16:creationId xmlns:a16="http://schemas.microsoft.com/office/drawing/2014/main" id="{6B42EEAC-9AFA-78FC-7AFE-1A610534424C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0" name="Google Shape;382;p38">
                <a:extLst>
                  <a:ext uri="{FF2B5EF4-FFF2-40B4-BE49-F238E27FC236}">
                    <a16:creationId xmlns:a16="http://schemas.microsoft.com/office/drawing/2014/main" id="{4B2B4D69-1E72-8184-D097-BF6DF7AD440B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1" name="Google Shape;383;p38">
                <a:extLst>
                  <a:ext uri="{FF2B5EF4-FFF2-40B4-BE49-F238E27FC236}">
                    <a16:creationId xmlns:a16="http://schemas.microsoft.com/office/drawing/2014/main" id="{7AC96FD0-2132-75CD-ED8A-3A9F3B8A09D0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2" name="Google Shape;384;p38">
                <a:extLst>
                  <a:ext uri="{FF2B5EF4-FFF2-40B4-BE49-F238E27FC236}">
                    <a16:creationId xmlns:a16="http://schemas.microsoft.com/office/drawing/2014/main" id="{54A01C71-6B21-65FC-D026-42EB28E60056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3" name="Google Shape;385;p38">
                <a:extLst>
                  <a:ext uri="{FF2B5EF4-FFF2-40B4-BE49-F238E27FC236}">
                    <a16:creationId xmlns:a16="http://schemas.microsoft.com/office/drawing/2014/main" id="{C6FA8A9C-4FAF-D960-A2B8-A04DEDFE0E0D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4" name="Google Shape;386;p38">
                <a:extLst>
                  <a:ext uri="{FF2B5EF4-FFF2-40B4-BE49-F238E27FC236}">
                    <a16:creationId xmlns:a16="http://schemas.microsoft.com/office/drawing/2014/main" id="{7E51358B-C795-699D-AC1D-D41F5A0E2DE1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5" name="Google Shape;387;p38">
                <a:extLst>
                  <a:ext uri="{FF2B5EF4-FFF2-40B4-BE49-F238E27FC236}">
                    <a16:creationId xmlns:a16="http://schemas.microsoft.com/office/drawing/2014/main" id="{EDB97951-9B43-901B-AFCC-E27BA49A42D3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6" name="Google Shape;388;p38">
                <a:extLst>
                  <a:ext uri="{FF2B5EF4-FFF2-40B4-BE49-F238E27FC236}">
                    <a16:creationId xmlns:a16="http://schemas.microsoft.com/office/drawing/2014/main" id="{C3769420-0A9B-BB5D-0608-EAAA10C1B3B1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7" name="Google Shape;389;p38">
                <a:extLst>
                  <a:ext uri="{FF2B5EF4-FFF2-40B4-BE49-F238E27FC236}">
                    <a16:creationId xmlns:a16="http://schemas.microsoft.com/office/drawing/2014/main" id="{B1BEB929-26DB-EB45-1914-684B9966ECF9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8" name="Google Shape;390;p38">
                <a:extLst>
                  <a:ext uri="{FF2B5EF4-FFF2-40B4-BE49-F238E27FC236}">
                    <a16:creationId xmlns:a16="http://schemas.microsoft.com/office/drawing/2014/main" id="{15371AB9-C9DB-1F79-7E2A-1D2160EA5D49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9" name="Google Shape;391;p38">
                <a:extLst>
                  <a:ext uri="{FF2B5EF4-FFF2-40B4-BE49-F238E27FC236}">
                    <a16:creationId xmlns:a16="http://schemas.microsoft.com/office/drawing/2014/main" id="{6D6368BA-19AD-F244-8D78-D835B181BBE2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0" name="Google Shape;392;p38">
                <a:extLst>
                  <a:ext uri="{FF2B5EF4-FFF2-40B4-BE49-F238E27FC236}">
                    <a16:creationId xmlns:a16="http://schemas.microsoft.com/office/drawing/2014/main" id="{869D635B-A3ED-2EEE-CC9E-CF6E9B1D2476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1" name="Google Shape;393;p38">
                <a:extLst>
                  <a:ext uri="{FF2B5EF4-FFF2-40B4-BE49-F238E27FC236}">
                    <a16:creationId xmlns:a16="http://schemas.microsoft.com/office/drawing/2014/main" id="{1FD47AB8-7010-8BB6-63F4-C6B2C8B07C6B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2" name="Google Shape;394;p38">
                <a:extLst>
                  <a:ext uri="{FF2B5EF4-FFF2-40B4-BE49-F238E27FC236}">
                    <a16:creationId xmlns:a16="http://schemas.microsoft.com/office/drawing/2014/main" id="{DD99A626-D2EB-2F9A-0DA7-1A35D77DD837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3" name="Google Shape;395;p38">
                <a:extLst>
                  <a:ext uri="{FF2B5EF4-FFF2-40B4-BE49-F238E27FC236}">
                    <a16:creationId xmlns:a16="http://schemas.microsoft.com/office/drawing/2014/main" id="{E4702EFD-3BFF-667A-0C66-B2C44FDE2EDD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4" name="Google Shape;396;p38">
                <a:extLst>
                  <a:ext uri="{FF2B5EF4-FFF2-40B4-BE49-F238E27FC236}">
                    <a16:creationId xmlns:a16="http://schemas.microsoft.com/office/drawing/2014/main" id="{5BE28C47-3A25-B354-FB7E-AA33E6D8A7B9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5" name="Google Shape;397;p38">
                <a:extLst>
                  <a:ext uri="{FF2B5EF4-FFF2-40B4-BE49-F238E27FC236}">
                    <a16:creationId xmlns:a16="http://schemas.microsoft.com/office/drawing/2014/main" id="{A923872F-371E-BC9E-1F4E-2BAFF50180B0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6" name="Google Shape;398;p38">
                <a:extLst>
                  <a:ext uri="{FF2B5EF4-FFF2-40B4-BE49-F238E27FC236}">
                    <a16:creationId xmlns:a16="http://schemas.microsoft.com/office/drawing/2014/main" id="{F80871C0-530B-7A82-A281-DEEE465E5EF6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7" name="Google Shape;399;p38">
                <a:extLst>
                  <a:ext uri="{FF2B5EF4-FFF2-40B4-BE49-F238E27FC236}">
                    <a16:creationId xmlns:a16="http://schemas.microsoft.com/office/drawing/2014/main" id="{1353DDC7-8446-62D1-3B7A-CC58F4BAFD6E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8" name="Google Shape;400;p38">
                <a:extLst>
                  <a:ext uri="{FF2B5EF4-FFF2-40B4-BE49-F238E27FC236}">
                    <a16:creationId xmlns:a16="http://schemas.microsoft.com/office/drawing/2014/main" id="{FDFBBCCD-E29F-15A7-B60D-FB4FA24093BB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9" name="Google Shape;401;p38">
                <a:extLst>
                  <a:ext uri="{FF2B5EF4-FFF2-40B4-BE49-F238E27FC236}">
                    <a16:creationId xmlns:a16="http://schemas.microsoft.com/office/drawing/2014/main" id="{78D667A0-C186-3F5B-2142-3CA640AA482E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0" name="Google Shape;402;p38">
                <a:extLst>
                  <a:ext uri="{FF2B5EF4-FFF2-40B4-BE49-F238E27FC236}">
                    <a16:creationId xmlns:a16="http://schemas.microsoft.com/office/drawing/2014/main" id="{724C39F0-B167-524A-1C7B-E0297577E707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1" name="Google Shape;403;p38">
                <a:extLst>
                  <a:ext uri="{FF2B5EF4-FFF2-40B4-BE49-F238E27FC236}">
                    <a16:creationId xmlns:a16="http://schemas.microsoft.com/office/drawing/2014/main" id="{E2094A3B-2562-8E4B-F212-39218A7DB1F7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2" name="Google Shape;404;p38">
                <a:extLst>
                  <a:ext uri="{FF2B5EF4-FFF2-40B4-BE49-F238E27FC236}">
                    <a16:creationId xmlns:a16="http://schemas.microsoft.com/office/drawing/2014/main" id="{E4CBD357-B7F5-B077-1B18-74801241484E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3" name="Google Shape;405;p38">
                <a:extLst>
                  <a:ext uri="{FF2B5EF4-FFF2-40B4-BE49-F238E27FC236}">
                    <a16:creationId xmlns:a16="http://schemas.microsoft.com/office/drawing/2014/main" id="{8B7256B6-5B33-DDF6-2D85-F660D06824CB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4" name="Google Shape;406;p38">
                <a:extLst>
                  <a:ext uri="{FF2B5EF4-FFF2-40B4-BE49-F238E27FC236}">
                    <a16:creationId xmlns:a16="http://schemas.microsoft.com/office/drawing/2014/main" id="{D0F5F2BC-17F0-69B9-49A3-168C04BBC2EC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5" name="Google Shape;407;p38">
                <a:extLst>
                  <a:ext uri="{FF2B5EF4-FFF2-40B4-BE49-F238E27FC236}">
                    <a16:creationId xmlns:a16="http://schemas.microsoft.com/office/drawing/2014/main" id="{959ED3A6-D736-0658-11FC-BDB6B9079BC6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6" name="Google Shape;408;p38">
                <a:extLst>
                  <a:ext uri="{FF2B5EF4-FFF2-40B4-BE49-F238E27FC236}">
                    <a16:creationId xmlns:a16="http://schemas.microsoft.com/office/drawing/2014/main" id="{8D6B838E-56E7-EBF2-889C-B2353A8FD315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7" name="Google Shape;409;p38">
                <a:extLst>
                  <a:ext uri="{FF2B5EF4-FFF2-40B4-BE49-F238E27FC236}">
                    <a16:creationId xmlns:a16="http://schemas.microsoft.com/office/drawing/2014/main" id="{75B8F6A1-6E7A-FCFC-2F26-626CBBAEC54D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8" name="Google Shape;410;p38">
                <a:extLst>
                  <a:ext uri="{FF2B5EF4-FFF2-40B4-BE49-F238E27FC236}">
                    <a16:creationId xmlns:a16="http://schemas.microsoft.com/office/drawing/2014/main" id="{EB41EE3D-08D3-FE2A-1D07-26A3E07C50C5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9" name="Google Shape;411;p38">
                <a:extLst>
                  <a:ext uri="{FF2B5EF4-FFF2-40B4-BE49-F238E27FC236}">
                    <a16:creationId xmlns:a16="http://schemas.microsoft.com/office/drawing/2014/main" id="{C9F7FB6B-897B-374E-6728-A0935F289352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0" name="Google Shape;412;p38">
                <a:extLst>
                  <a:ext uri="{FF2B5EF4-FFF2-40B4-BE49-F238E27FC236}">
                    <a16:creationId xmlns:a16="http://schemas.microsoft.com/office/drawing/2014/main" id="{EB514D4E-7594-0C52-79AE-60FC114E71FE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1" name="Google Shape;413;p38">
                <a:extLst>
                  <a:ext uri="{FF2B5EF4-FFF2-40B4-BE49-F238E27FC236}">
                    <a16:creationId xmlns:a16="http://schemas.microsoft.com/office/drawing/2014/main" id="{49DDD873-25F1-D692-E973-43C178D10DC8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2" name="Google Shape;414;p38">
                <a:extLst>
                  <a:ext uri="{FF2B5EF4-FFF2-40B4-BE49-F238E27FC236}">
                    <a16:creationId xmlns:a16="http://schemas.microsoft.com/office/drawing/2014/main" id="{D82EB09C-3C7F-9172-5D77-D0ACAB17A97A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3" name="Google Shape;415;p38">
                <a:extLst>
                  <a:ext uri="{FF2B5EF4-FFF2-40B4-BE49-F238E27FC236}">
                    <a16:creationId xmlns:a16="http://schemas.microsoft.com/office/drawing/2014/main" id="{B5E7BD87-8634-9395-EBC2-8290D5135EB4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4" name="Google Shape;416;p38">
                <a:extLst>
                  <a:ext uri="{FF2B5EF4-FFF2-40B4-BE49-F238E27FC236}">
                    <a16:creationId xmlns:a16="http://schemas.microsoft.com/office/drawing/2014/main" id="{308359B3-A835-2177-D205-313B5438F4AE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5" name="Google Shape;417;p38">
                <a:extLst>
                  <a:ext uri="{FF2B5EF4-FFF2-40B4-BE49-F238E27FC236}">
                    <a16:creationId xmlns:a16="http://schemas.microsoft.com/office/drawing/2014/main" id="{6339D719-6731-B839-9116-84D957052BD2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6" name="Google Shape;418;p38">
                <a:extLst>
                  <a:ext uri="{FF2B5EF4-FFF2-40B4-BE49-F238E27FC236}">
                    <a16:creationId xmlns:a16="http://schemas.microsoft.com/office/drawing/2014/main" id="{72F1C909-E6C1-289B-1C21-129CAF8E4D5A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7" name="Google Shape;419;p38">
                <a:extLst>
                  <a:ext uri="{FF2B5EF4-FFF2-40B4-BE49-F238E27FC236}">
                    <a16:creationId xmlns:a16="http://schemas.microsoft.com/office/drawing/2014/main" id="{B9564991-2298-6BF0-CBF9-CB1D5C33847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8" name="Google Shape;420;p38">
                <a:extLst>
                  <a:ext uri="{FF2B5EF4-FFF2-40B4-BE49-F238E27FC236}">
                    <a16:creationId xmlns:a16="http://schemas.microsoft.com/office/drawing/2014/main" id="{9B547FDB-8C3A-6143-65C8-81F08E049810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9" name="Google Shape;421;p38">
                <a:extLst>
                  <a:ext uri="{FF2B5EF4-FFF2-40B4-BE49-F238E27FC236}">
                    <a16:creationId xmlns:a16="http://schemas.microsoft.com/office/drawing/2014/main" id="{02BAB42F-2248-B6C4-64B8-2556667B44B4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0" name="Google Shape;422;p38">
                <a:extLst>
                  <a:ext uri="{FF2B5EF4-FFF2-40B4-BE49-F238E27FC236}">
                    <a16:creationId xmlns:a16="http://schemas.microsoft.com/office/drawing/2014/main" id="{456DDD91-D0EA-F123-B216-A01AC748AF16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1" name="Google Shape;423;p38">
                <a:extLst>
                  <a:ext uri="{FF2B5EF4-FFF2-40B4-BE49-F238E27FC236}">
                    <a16:creationId xmlns:a16="http://schemas.microsoft.com/office/drawing/2014/main" id="{4A987CC3-5C0C-3646-D469-2A302EA71110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2" name="Google Shape;424;p38">
                <a:extLst>
                  <a:ext uri="{FF2B5EF4-FFF2-40B4-BE49-F238E27FC236}">
                    <a16:creationId xmlns:a16="http://schemas.microsoft.com/office/drawing/2014/main" id="{606AED67-F5F7-9697-241F-17FEFDDE9F1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3" name="Google Shape;425;p38">
                <a:extLst>
                  <a:ext uri="{FF2B5EF4-FFF2-40B4-BE49-F238E27FC236}">
                    <a16:creationId xmlns:a16="http://schemas.microsoft.com/office/drawing/2014/main" id="{BD98FE9E-F9C5-BCE9-C13C-949CE0CB2D1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4" name="Google Shape;426;p38">
                <a:extLst>
                  <a:ext uri="{FF2B5EF4-FFF2-40B4-BE49-F238E27FC236}">
                    <a16:creationId xmlns:a16="http://schemas.microsoft.com/office/drawing/2014/main" id="{68B87E18-4BFA-8441-9C37-14ABCFAF495C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5" name="Google Shape;427;p38">
                <a:extLst>
                  <a:ext uri="{FF2B5EF4-FFF2-40B4-BE49-F238E27FC236}">
                    <a16:creationId xmlns:a16="http://schemas.microsoft.com/office/drawing/2014/main" id="{1991149A-C936-2D22-D586-CDE8FC8BD879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6" name="Google Shape;428;p38">
                <a:extLst>
                  <a:ext uri="{FF2B5EF4-FFF2-40B4-BE49-F238E27FC236}">
                    <a16:creationId xmlns:a16="http://schemas.microsoft.com/office/drawing/2014/main" id="{03B8654E-CF87-8BE2-6528-FB0F20575F21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429;p38">
                <a:extLst>
                  <a:ext uri="{FF2B5EF4-FFF2-40B4-BE49-F238E27FC236}">
                    <a16:creationId xmlns:a16="http://schemas.microsoft.com/office/drawing/2014/main" id="{926033C6-7AD2-6282-1F7B-94A4B5D4EAF6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430;p38">
                <a:extLst>
                  <a:ext uri="{FF2B5EF4-FFF2-40B4-BE49-F238E27FC236}">
                    <a16:creationId xmlns:a16="http://schemas.microsoft.com/office/drawing/2014/main" id="{FF495A6D-BC28-4A37-CF43-8232C6DF1673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431;p38">
                <a:extLst>
                  <a:ext uri="{FF2B5EF4-FFF2-40B4-BE49-F238E27FC236}">
                    <a16:creationId xmlns:a16="http://schemas.microsoft.com/office/drawing/2014/main" id="{EFC6CF71-A59A-7288-3CE1-B67AA52A3B9F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432;p38">
                <a:extLst>
                  <a:ext uri="{FF2B5EF4-FFF2-40B4-BE49-F238E27FC236}">
                    <a16:creationId xmlns:a16="http://schemas.microsoft.com/office/drawing/2014/main" id="{1666646C-21B6-3447-0BC0-E790EC0F068C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1" name="Google Shape;433;p38">
                <a:extLst>
                  <a:ext uri="{FF2B5EF4-FFF2-40B4-BE49-F238E27FC236}">
                    <a16:creationId xmlns:a16="http://schemas.microsoft.com/office/drawing/2014/main" id="{E77F7405-7963-F79D-5DE3-7EB82BEE4F0F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2" name="Google Shape;434;p38">
                <a:extLst>
                  <a:ext uri="{FF2B5EF4-FFF2-40B4-BE49-F238E27FC236}">
                    <a16:creationId xmlns:a16="http://schemas.microsoft.com/office/drawing/2014/main" id="{4290DE49-FD54-C861-FE8E-B5191D5706DD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3" name="Google Shape;435;p38">
                <a:extLst>
                  <a:ext uri="{FF2B5EF4-FFF2-40B4-BE49-F238E27FC236}">
                    <a16:creationId xmlns:a16="http://schemas.microsoft.com/office/drawing/2014/main" id="{7767860F-34B5-7A73-A9BA-957556E3EC69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4" name="Google Shape;436;p38">
                <a:extLst>
                  <a:ext uri="{FF2B5EF4-FFF2-40B4-BE49-F238E27FC236}">
                    <a16:creationId xmlns:a16="http://schemas.microsoft.com/office/drawing/2014/main" id="{9499BD87-A81D-D0D6-CB40-359A8C178B74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5" name="Google Shape;437;p38">
                <a:extLst>
                  <a:ext uri="{FF2B5EF4-FFF2-40B4-BE49-F238E27FC236}">
                    <a16:creationId xmlns:a16="http://schemas.microsoft.com/office/drawing/2014/main" id="{99120E36-2D21-8529-4F88-F0B303B93914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6" name="Google Shape;438;p38">
                <a:extLst>
                  <a:ext uri="{FF2B5EF4-FFF2-40B4-BE49-F238E27FC236}">
                    <a16:creationId xmlns:a16="http://schemas.microsoft.com/office/drawing/2014/main" id="{0FC021B7-5698-6F71-80AD-5E5ED1B7616C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7" name="Google Shape;439;p38">
                <a:extLst>
                  <a:ext uri="{FF2B5EF4-FFF2-40B4-BE49-F238E27FC236}">
                    <a16:creationId xmlns:a16="http://schemas.microsoft.com/office/drawing/2014/main" id="{DE37B27F-6D07-B024-8F76-1076F0ACC766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8" name="Google Shape;440;p38">
                <a:extLst>
                  <a:ext uri="{FF2B5EF4-FFF2-40B4-BE49-F238E27FC236}">
                    <a16:creationId xmlns:a16="http://schemas.microsoft.com/office/drawing/2014/main" id="{829232CC-8933-44CF-4EB2-6C04AE6FA769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9" name="Google Shape;441;p38">
                <a:extLst>
                  <a:ext uri="{FF2B5EF4-FFF2-40B4-BE49-F238E27FC236}">
                    <a16:creationId xmlns:a16="http://schemas.microsoft.com/office/drawing/2014/main" id="{DCB0656F-853C-50F9-C636-E64AB3D077DE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0" name="Google Shape;442;p38">
                <a:extLst>
                  <a:ext uri="{FF2B5EF4-FFF2-40B4-BE49-F238E27FC236}">
                    <a16:creationId xmlns:a16="http://schemas.microsoft.com/office/drawing/2014/main" id="{2195F557-CB04-91D1-FAA1-29BE29F2AFB3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1" name="Google Shape;443;p38">
                <a:extLst>
                  <a:ext uri="{FF2B5EF4-FFF2-40B4-BE49-F238E27FC236}">
                    <a16:creationId xmlns:a16="http://schemas.microsoft.com/office/drawing/2014/main" id="{CF2A6FB2-25CD-68D2-F70D-B46C4A3D65AE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2" name="Google Shape;444;p38">
                <a:extLst>
                  <a:ext uri="{FF2B5EF4-FFF2-40B4-BE49-F238E27FC236}">
                    <a16:creationId xmlns:a16="http://schemas.microsoft.com/office/drawing/2014/main" id="{51301F04-90ED-8AD0-CB4A-53CD60141278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3" name="Google Shape;445;p38">
                <a:extLst>
                  <a:ext uri="{FF2B5EF4-FFF2-40B4-BE49-F238E27FC236}">
                    <a16:creationId xmlns:a16="http://schemas.microsoft.com/office/drawing/2014/main" id="{2A430496-D50D-6D91-C039-42ED70620103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4" name="Google Shape;446;p38">
                <a:extLst>
                  <a:ext uri="{FF2B5EF4-FFF2-40B4-BE49-F238E27FC236}">
                    <a16:creationId xmlns:a16="http://schemas.microsoft.com/office/drawing/2014/main" id="{D5DDD1DD-BD01-312F-8BFE-A91560EE8F49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5" name="Google Shape;447;p38">
                <a:extLst>
                  <a:ext uri="{FF2B5EF4-FFF2-40B4-BE49-F238E27FC236}">
                    <a16:creationId xmlns:a16="http://schemas.microsoft.com/office/drawing/2014/main" id="{9DF1365E-E57A-3C9B-8B11-69A4EE844704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6" name="Google Shape;448;p38">
                <a:extLst>
                  <a:ext uri="{FF2B5EF4-FFF2-40B4-BE49-F238E27FC236}">
                    <a16:creationId xmlns:a16="http://schemas.microsoft.com/office/drawing/2014/main" id="{7639B839-3EF2-358E-600A-038D8247433C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7" name="Google Shape;449;p38">
                <a:extLst>
                  <a:ext uri="{FF2B5EF4-FFF2-40B4-BE49-F238E27FC236}">
                    <a16:creationId xmlns:a16="http://schemas.microsoft.com/office/drawing/2014/main" id="{EFB15EC6-EEB8-D4D2-120D-2AE54F5487D7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8" name="Google Shape;450;p38">
                <a:extLst>
                  <a:ext uri="{FF2B5EF4-FFF2-40B4-BE49-F238E27FC236}">
                    <a16:creationId xmlns:a16="http://schemas.microsoft.com/office/drawing/2014/main" id="{BB3C65C0-71E0-3B14-A396-6F5695304124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9" name="Google Shape;451;p38">
                <a:extLst>
                  <a:ext uri="{FF2B5EF4-FFF2-40B4-BE49-F238E27FC236}">
                    <a16:creationId xmlns:a16="http://schemas.microsoft.com/office/drawing/2014/main" id="{4F6E2AA0-8D87-1694-1165-E3EE0BDC6989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0" name="Google Shape;452;p38">
                <a:extLst>
                  <a:ext uri="{FF2B5EF4-FFF2-40B4-BE49-F238E27FC236}">
                    <a16:creationId xmlns:a16="http://schemas.microsoft.com/office/drawing/2014/main" id="{4E9344B2-5775-9F55-AAA2-73AD7D8E746E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Google Shape;453;p38">
                <a:extLst>
                  <a:ext uri="{FF2B5EF4-FFF2-40B4-BE49-F238E27FC236}">
                    <a16:creationId xmlns:a16="http://schemas.microsoft.com/office/drawing/2014/main" id="{A9F9ED28-A7E0-6461-60C8-888EBF3F7E83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2" name="Google Shape;454;p38">
                <a:extLst>
                  <a:ext uri="{FF2B5EF4-FFF2-40B4-BE49-F238E27FC236}">
                    <a16:creationId xmlns:a16="http://schemas.microsoft.com/office/drawing/2014/main" id="{EA394ED4-CEE6-A351-6E30-813481112591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3" name="Google Shape;455;p38">
                <a:extLst>
                  <a:ext uri="{FF2B5EF4-FFF2-40B4-BE49-F238E27FC236}">
                    <a16:creationId xmlns:a16="http://schemas.microsoft.com/office/drawing/2014/main" id="{37D0571F-EF86-16D4-F3BC-6D09B89A2AC4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4" name="Google Shape;456;p38">
                <a:extLst>
                  <a:ext uri="{FF2B5EF4-FFF2-40B4-BE49-F238E27FC236}">
                    <a16:creationId xmlns:a16="http://schemas.microsoft.com/office/drawing/2014/main" id="{7EE03B83-9FF1-0058-F482-5F54E0B253A2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5" name="Google Shape;457;p38">
                <a:extLst>
                  <a:ext uri="{FF2B5EF4-FFF2-40B4-BE49-F238E27FC236}">
                    <a16:creationId xmlns:a16="http://schemas.microsoft.com/office/drawing/2014/main" id="{1755E823-AB4C-AC55-4CB8-DF68FE8132D4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6" name="Google Shape;458;p38">
                <a:extLst>
                  <a:ext uri="{FF2B5EF4-FFF2-40B4-BE49-F238E27FC236}">
                    <a16:creationId xmlns:a16="http://schemas.microsoft.com/office/drawing/2014/main" id="{34FC5E21-0BB3-5BDA-F2F4-9ACAABA1CB51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7" name="Google Shape;459;p38">
                <a:extLst>
                  <a:ext uri="{FF2B5EF4-FFF2-40B4-BE49-F238E27FC236}">
                    <a16:creationId xmlns:a16="http://schemas.microsoft.com/office/drawing/2014/main" id="{64CCB2E1-852E-E540-02D0-4B1014077460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8" name="Google Shape;460;p38">
                <a:extLst>
                  <a:ext uri="{FF2B5EF4-FFF2-40B4-BE49-F238E27FC236}">
                    <a16:creationId xmlns:a16="http://schemas.microsoft.com/office/drawing/2014/main" id="{25E970A2-4F22-877D-8D12-26BEDD0C8C19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9" name="Google Shape;461;p38">
                <a:extLst>
                  <a:ext uri="{FF2B5EF4-FFF2-40B4-BE49-F238E27FC236}">
                    <a16:creationId xmlns:a16="http://schemas.microsoft.com/office/drawing/2014/main" id="{F75E1983-064E-4EBF-6CA4-5D26EC650554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0" name="Google Shape;462;p38">
                <a:extLst>
                  <a:ext uri="{FF2B5EF4-FFF2-40B4-BE49-F238E27FC236}">
                    <a16:creationId xmlns:a16="http://schemas.microsoft.com/office/drawing/2014/main" id="{F5F1F9B7-C18A-A9AD-A040-348BB98D8ECC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1" name="Google Shape;463;p38">
                <a:extLst>
                  <a:ext uri="{FF2B5EF4-FFF2-40B4-BE49-F238E27FC236}">
                    <a16:creationId xmlns:a16="http://schemas.microsoft.com/office/drawing/2014/main" id="{EF5568A7-7CE1-3FCB-D2F5-260C96D124B5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2" name="Google Shape;464;p38">
                <a:extLst>
                  <a:ext uri="{FF2B5EF4-FFF2-40B4-BE49-F238E27FC236}">
                    <a16:creationId xmlns:a16="http://schemas.microsoft.com/office/drawing/2014/main" id="{55D64854-E8FF-3B6C-7636-506DAC3CCE9B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3" name="Google Shape;465;p38">
                <a:extLst>
                  <a:ext uri="{FF2B5EF4-FFF2-40B4-BE49-F238E27FC236}">
                    <a16:creationId xmlns:a16="http://schemas.microsoft.com/office/drawing/2014/main" id="{9590406C-DCD8-3032-5C10-0F6DEC87079B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4" name="Google Shape;466;p38">
                <a:extLst>
                  <a:ext uri="{FF2B5EF4-FFF2-40B4-BE49-F238E27FC236}">
                    <a16:creationId xmlns:a16="http://schemas.microsoft.com/office/drawing/2014/main" id="{9068E9D4-02CF-169C-1CB8-416D66C603F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5" name="Google Shape;467;p38">
                <a:extLst>
                  <a:ext uri="{FF2B5EF4-FFF2-40B4-BE49-F238E27FC236}">
                    <a16:creationId xmlns:a16="http://schemas.microsoft.com/office/drawing/2014/main" id="{15DA7C15-35EF-699F-FEBE-DC29607BECE6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6" name="Google Shape;468;p38">
                <a:extLst>
                  <a:ext uri="{FF2B5EF4-FFF2-40B4-BE49-F238E27FC236}">
                    <a16:creationId xmlns:a16="http://schemas.microsoft.com/office/drawing/2014/main" id="{5BAF30E7-C23B-CA6B-1836-D0B8B03EDD14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7" name="Google Shape;469;p38">
                <a:extLst>
                  <a:ext uri="{FF2B5EF4-FFF2-40B4-BE49-F238E27FC236}">
                    <a16:creationId xmlns:a16="http://schemas.microsoft.com/office/drawing/2014/main" id="{5CABDCB9-48BF-6661-1240-EEDEF5876093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8" name="Google Shape;470;p38">
                <a:extLst>
                  <a:ext uri="{FF2B5EF4-FFF2-40B4-BE49-F238E27FC236}">
                    <a16:creationId xmlns:a16="http://schemas.microsoft.com/office/drawing/2014/main" id="{BD821561-BED5-2784-A57C-9174DFF3F59D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9" name="Google Shape;471;p38">
                <a:extLst>
                  <a:ext uri="{FF2B5EF4-FFF2-40B4-BE49-F238E27FC236}">
                    <a16:creationId xmlns:a16="http://schemas.microsoft.com/office/drawing/2014/main" id="{0B61AA67-6BE8-8A45-CDC2-AB7EAB58E0DA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0" name="Google Shape;472;p38">
                <a:extLst>
                  <a:ext uri="{FF2B5EF4-FFF2-40B4-BE49-F238E27FC236}">
                    <a16:creationId xmlns:a16="http://schemas.microsoft.com/office/drawing/2014/main" id="{2921EFC7-C14F-70A0-936B-57C32068D53E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1" name="Google Shape;473;p38">
                <a:extLst>
                  <a:ext uri="{FF2B5EF4-FFF2-40B4-BE49-F238E27FC236}">
                    <a16:creationId xmlns:a16="http://schemas.microsoft.com/office/drawing/2014/main" id="{7DF37051-3186-021A-BD31-04DE556CB590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2" name="Google Shape;474;p38">
                <a:extLst>
                  <a:ext uri="{FF2B5EF4-FFF2-40B4-BE49-F238E27FC236}">
                    <a16:creationId xmlns:a16="http://schemas.microsoft.com/office/drawing/2014/main" id="{8848A2A7-61D6-6BB5-AB91-3A8AEDF9B28D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3" name="Google Shape;475;p38">
                <a:extLst>
                  <a:ext uri="{FF2B5EF4-FFF2-40B4-BE49-F238E27FC236}">
                    <a16:creationId xmlns:a16="http://schemas.microsoft.com/office/drawing/2014/main" id="{3B001C1C-1169-1F7D-162E-ABC0A5A37C53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4" name="Google Shape;476;p38">
                <a:extLst>
                  <a:ext uri="{FF2B5EF4-FFF2-40B4-BE49-F238E27FC236}">
                    <a16:creationId xmlns:a16="http://schemas.microsoft.com/office/drawing/2014/main" id="{3555298C-4676-040B-D3E9-039845A8CBF5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5" name="Google Shape;477;p38">
                <a:extLst>
                  <a:ext uri="{FF2B5EF4-FFF2-40B4-BE49-F238E27FC236}">
                    <a16:creationId xmlns:a16="http://schemas.microsoft.com/office/drawing/2014/main" id="{61682D19-FA02-4724-095D-72284E4E0D3E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6" name="Google Shape;478;p38">
                <a:extLst>
                  <a:ext uri="{FF2B5EF4-FFF2-40B4-BE49-F238E27FC236}">
                    <a16:creationId xmlns:a16="http://schemas.microsoft.com/office/drawing/2014/main" id="{07D28A29-3F9D-C03A-91E9-0A91FE0B1532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7" name="Google Shape;479;p38">
                <a:extLst>
                  <a:ext uri="{FF2B5EF4-FFF2-40B4-BE49-F238E27FC236}">
                    <a16:creationId xmlns:a16="http://schemas.microsoft.com/office/drawing/2014/main" id="{118177AC-6B53-1FDD-31F8-32B511EAC5B9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8" name="Google Shape;480;p38">
                <a:extLst>
                  <a:ext uri="{FF2B5EF4-FFF2-40B4-BE49-F238E27FC236}">
                    <a16:creationId xmlns:a16="http://schemas.microsoft.com/office/drawing/2014/main" id="{68FE6A62-8333-C692-5112-4024BDB006E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9" name="Google Shape;481;p38">
                <a:extLst>
                  <a:ext uri="{FF2B5EF4-FFF2-40B4-BE49-F238E27FC236}">
                    <a16:creationId xmlns:a16="http://schemas.microsoft.com/office/drawing/2014/main" id="{CE93D013-9DA4-FD21-9A4F-A922C4CF121B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0" name="Google Shape;482;p38">
                <a:extLst>
                  <a:ext uri="{FF2B5EF4-FFF2-40B4-BE49-F238E27FC236}">
                    <a16:creationId xmlns:a16="http://schemas.microsoft.com/office/drawing/2014/main" id="{B0A45E63-4985-831D-C8DE-53050480D3F5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1" name="Google Shape;483;p38">
                <a:extLst>
                  <a:ext uri="{FF2B5EF4-FFF2-40B4-BE49-F238E27FC236}">
                    <a16:creationId xmlns:a16="http://schemas.microsoft.com/office/drawing/2014/main" id="{C68A7CE5-F713-9593-FFA7-564CBD77D778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2" name="Google Shape;484;p38">
                <a:extLst>
                  <a:ext uri="{FF2B5EF4-FFF2-40B4-BE49-F238E27FC236}">
                    <a16:creationId xmlns:a16="http://schemas.microsoft.com/office/drawing/2014/main" id="{9CFFD011-0092-2D13-7420-BCE3077C2555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3" name="Google Shape;485;p38">
                <a:extLst>
                  <a:ext uri="{FF2B5EF4-FFF2-40B4-BE49-F238E27FC236}">
                    <a16:creationId xmlns:a16="http://schemas.microsoft.com/office/drawing/2014/main" id="{35167949-6767-22F8-916B-705F96306CF1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4" name="Google Shape;486;p38">
                <a:extLst>
                  <a:ext uri="{FF2B5EF4-FFF2-40B4-BE49-F238E27FC236}">
                    <a16:creationId xmlns:a16="http://schemas.microsoft.com/office/drawing/2014/main" id="{E592FCD3-584D-E2B4-08A2-11E28D27059B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5" name="Google Shape;487;p38">
                <a:extLst>
                  <a:ext uri="{FF2B5EF4-FFF2-40B4-BE49-F238E27FC236}">
                    <a16:creationId xmlns:a16="http://schemas.microsoft.com/office/drawing/2014/main" id="{87261941-5C86-402D-3DD8-069A9DC1B19E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6" name="Google Shape;488;p38">
                <a:extLst>
                  <a:ext uri="{FF2B5EF4-FFF2-40B4-BE49-F238E27FC236}">
                    <a16:creationId xmlns:a16="http://schemas.microsoft.com/office/drawing/2014/main" id="{E909827B-A1DD-24D9-0F90-491F754F2531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7" name="Google Shape;489;p38">
                <a:extLst>
                  <a:ext uri="{FF2B5EF4-FFF2-40B4-BE49-F238E27FC236}">
                    <a16:creationId xmlns:a16="http://schemas.microsoft.com/office/drawing/2014/main" id="{6964E6EF-5CE3-AB68-C7E1-17DE25A3B6D8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8" name="Google Shape;490;p38">
                <a:extLst>
                  <a:ext uri="{FF2B5EF4-FFF2-40B4-BE49-F238E27FC236}">
                    <a16:creationId xmlns:a16="http://schemas.microsoft.com/office/drawing/2014/main" id="{A5FD7634-5495-E40B-DFB3-AC1075EC4CF9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9" name="Google Shape;491;p38">
                <a:extLst>
                  <a:ext uri="{FF2B5EF4-FFF2-40B4-BE49-F238E27FC236}">
                    <a16:creationId xmlns:a16="http://schemas.microsoft.com/office/drawing/2014/main" id="{A47F40D1-C09E-24A9-B674-EE3B76F52775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0" name="Google Shape;492;p38">
                <a:extLst>
                  <a:ext uri="{FF2B5EF4-FFF2-40B4-BE49-F238E27FC236}">
                    <a16:creationId xmlns:a16="http://schemas.microsoft.com/office/drawing/2014/main" id="{C31DABA8-EA3C-7FA9-B61A-12A7D62C1AAE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1" name="Google Shape;493;p38">
                <a:extLst>
                  <a:ext uri="{FF2B5EF4-FFF2-40B4-BE49-F238E27FC236}">
                    <a16:creationId xmlns:a16="http://schemas.microsoft.com/office/drawing/2014/main" id="{54F27A3C-409F-692B-0D79-F380553CFB8E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2" name="Google Shape;494;p38">
                <a:extLst>
                  <a:ext uri="{FF2B5EF4-FFF2-40B4-BE49-F238E27FC236}">
                    <a16:creationId xmlns:a16="http://schemas.microsoft.com/office/drawing/2014/main" id="{CD9EB662-5976-89D1-FF97-1601ED3F0C82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3" name="Google Shape;495;p38">
                <a:extLst>
                  <a:ext uri="{FF2B5EF4-FFF2-40B4-BE49-F238E27FC236}">
                    <a16:creationId xmlns:a16="http://schemas.microsoft.com/office/drawing/2014/main" id="{0FFB103E-629D-84E3-616B-C09B8C6E53A1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7687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8"/>
            <a:ext cx="21971100" cy="2059887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Medical model</a:t>
            </a:r>
            <a:r>
              <a:rPr lang="en-US" dirty="0"/>
              <a:t>: augment or “cure” the body.</a:t>
            </a:r>
            <a:endParaRPr dirty="0"/>
          </a:p>
        </p:txBody>
      </p:sp>
      <p:grpSp>
        <p:nvGrpSpPr>
          <p:cNvPr id="1088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C86B2FB3-4549-26BD-1B09-40D3A4C5A6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05840" y="3249895"/>
            <a:ext cx="8384227" cy="7581637"/>
            <a:chOff x="4563250" y="788089"/>
            <a:chExt cx="4147800" cy="4047361"/>
          </a:xfrm>
        </p:grpSpPr>
        <p:sp>
          <p:nvSpPr>
            <p:cNvPr id="1089" name="Google Shape;311;p38">
              <a:extLst>
                <a:ext uri="{FF2B5EF4-FFF2-40B4-BE49-F238E27FC236}">
                  <a16:creationId xmlns:a16="http://schemas.microsoft.com/office/drawing/2014/main" id="{3BB1843F-9794-057A-985A-00292690910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rgbClr val="5E1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90" name="Google Shape;312;p38">
              <a:extLst>
                <a:ext uri="{FF2B5EF4-FFF2-40B4-BE49-F238E27FC236}">
                  <a16:creationId xmlns:a16="http://schemas.microsoft.com/office/drawing/2014/main" id="{389FCBFB-D6C1-01B6-7BB1-F4BEF7B808A7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1091" name="Google Shape;313;p38">
                <a:extLst>
                  <a:ext uri="{FF2B5EF4-FFF2-40B4-BE49-F238E27FC236}">
                    <a16:creationId xmlns:a16="http://schemas.microsoft.com/office/drawing/2014/main" id="{CA216EDE-40A7-A208-32ED-759AB57B39EE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2" name="Google Shape;314;p38">
                <a:extLst>
                  <a:ext uri="{FF2B5EF4-FFF2-40B4-BE49-F238E27FC236}">
                    <a16:creationId xmlns:a16="http://schemas.microsoft.com/office/drawing/2014/main" id="{3D4B1B63-A95B-3069-6A96-B986387E4129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3" name="Google Shape;315;p38">
                <a:extLst>
                  <a:ext uri="{FF2B5EF4-FFF2-40B4-BE49-F238E27FC236}">
                    <a16:creationId xmlns:a16="http://schemas.microsoft.com/office/drawing/2014/main" id="{1898D92C-1AB7-FF93-C7A1-B93F7D7C1DA5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4" name="Google Shape;316;p38">
                <a:extLst>
                  <a:ext uri="{FF2B5EF4-FFF2-40B4-BE49-F238E27FC236}">
                    <a16:creationId xmlns:a16="http://schemas.microsoft.com/office/drawing/2014/main" id="{AFFF6466-A26A-8D6C-AEB4-00FED9942DD7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5" name="Google Shape;317;p38">
                <a:extLst>
                  <a:ext uri="{FF2B5EF4-FFF2-40B4-BE49-F238E27FC236}">
                    <a16:creationId xmlns:a16="http://schemas.microsoft.com/office/drawing/2014/main" id="{98480345-CE3C-1DB7-13B5-FC53F083AF57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6" name="Google Shape;318;p38">
                <a:extLst>
                  <a:ext uri="{FF2B5EF4-FFF2-40B4-BE49-F238E27FC236}">
                    <a16:creationId xmlns:a16="http://schemas.microsoft.com/office/drawing/2014/main" id="{3729D5B4-36DE-58F3-06F1-F6293658AFB6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7" name="Google Shape;319;p38">
                <a:extLst>
                  <a:ext uri="{FF2B5EF4-FFF2-40B4-BE49-F238E27FC236}">
                    <a16:creationId xmlns:a16="http://schemas.microsoft.com/office/drawing/2014/main" id="{CDC7331F-D284-75A5-FC93-9520C00BB3F5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8" name="Google Shape;320;p38">
                <a:extLst>
                  <a:ext uri="{FF2B5EF4-FFF2-40B4-BE49-F238E27FC236}">
                    <a16:creationId xmlns:a16="http://schemas.microsoft.com/office/drawing/2014/main" id="{0FE4321A-400F-EFBE-D4D5-B959F3616400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9" name="Google Shape;321;p38">
                <a:extLst>
                  <a:ext uri="{FF2B5EF4-FFF2-40B4-BE49-F238E27FC236}">
                    <a16:creationId xmlns:a16="http://schemas.microsoft.com/office/drawing/2014/main" id="{2D16D506-1267-0AA3-F650-F0810D934C3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0" name="Google Shape;322;p38">
                <a:extLst>
                  <a:ext uri="{FF2B5EF4-FFF2-40B4-BE49-F238E27FC236}">
                    <a16:creationId xmlns:a16="http://schemas.microsoft.com/office/drawing/2014/main" id="{9C8E1FDD-A63D-2BE4-3489-461FDE5C5A59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1" name="Google Shape;323;p38">
                <a:extLst>
                  <a:ext uri="{FF2B5EF4-FFF2-40B4-BE49-F238E27FC236}">
                    <a16:creationId xmlns:a16="http://schemas.microsoft.com/office/drawing/2014/main" id="{4287A7D1-0F76-F2D3-A9D1-7DD2AD451CE6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2" name="Google Shape;324;p38">
                <a:extLst>
                  <a:ext uri="{FF2B5EF4-FFF2-40B4-BE49-F238E27FC236}">
                    <a16:creationId xmlns:a16="http://schemas.microsoft.com/office/drawing/2014/main" id="{FD1A4EE9-8C70-E7CA-981C-71CD127CA333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3" name="Google Shape;325;p38">
                <a:extLst>
                  <a:ext uri="{FF2B5EF4-FFF2-40B4-BE49-F238E27FC236}">
                    <a16:creationId xmlns:a16="http://schemas.microsoft.com/office/drawing/2014/main" id="{C80B4CDA-0C2D-7247-1A96-FE160B01FD0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4" name="Google Shape;326;p38">
                <a:extLst>
                  <a:ext uri="{FF2B5EF4-FFF2-40B4-BE49-F238E27FC236}">
                    <a16:creationId xmlns:a16="http://schemas.microsoft.com/office/drawing/2014/main" id="{8070EA74-0164-45F6-121D-E5F2B300A731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5" name="Google Shape;327;p38">
                <a:extLst>
                  <a:ext uri="{FF2B5EF4-FFF2-40B4-BE49-F238E27FC236}">
                    <a16:creationId xmlns:a16="http://schemas.microsoft.com/office/drawing/2014/main" id="{A56515DD-BCF9-B98C-966B-691890436097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6" name="Google Shape;328;p38">
                <a:extLst>
                  <a:ext uri="{FF2B5EF4-FFF2-40B4-BE49-F238E27FC236}">
                    <a16:creationId xmlns:a16="http://schemas.microsoft.com/office/drawing/2014/main" id="{86EC531D-73C7-8C36-749E-9E17B10C97E0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7" name="Google Shape;329;p38">
                <a:extLst>
                  <a:ext uri="{FF2B5EF4-FFF2-40B4-BE49-F238E27FC236}">
                    <a16:creationId xmlns:a16="http://schemas.microsoft.com/office/drawing/2014/main" id="{E7B16017-7016-FED6-6D27-81275459D97C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8" name="Google Shape;330;p38">
                <a:extLst>
                  <a:ext uri="{FF2B5EF4-FFF2-40B4-BE49-F238E27FC236}">
                    <a16:creationId xmlns:a16="http://schemas.microsoft.com/office/drawing/2014/main" id="{1C274C5D-2878-9C89-BAF7-0AAE3E78F0D0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9" name="Google Shape;331;p38">
                <a:extLst>
                  <a:ext uri="{FF2B5EF4-FFF2-40B4-BE49-F238E27FC236}">
                    <a16:creationId xmlns:a16="http://schemas.microsoft.com/office/drawing/2014/main" id="{CAFE522B-0202-7D00-010E-148D20B37E92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0" name="Google Shape;332;p38">
                <a:extLst>
                  <a:ext uri="{FF2B5EF4-FFF2-40B4-BE49-F238E27FC236}">
                    <a16:creationId xmlns:a16="http://schemas.microsoft.com/office/drawing/2014/main" id="{5904444D-D33F-E483-B2E1-0C71ABDB8751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1" name="Google Shape;333;p38">
                <a:extLst>
                  <a:ext uri="{FF2B5EF4-FFF2-40B4-BE49-F238E27FC236}">
                    <a16:creationId xmlns:a16="http://schemas.microsoft.com/office/drawing/2014/main" id="{68A0853E-2768-C805-6DCD-3970CA192EA4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2" name="Google Shape;334;p38">
                <a:extLst>
                  <a:ext uri="{FF2B5EF4-FFF2-40B4-BE49-F238E27FC236}">
                    <a16:creationId xmlns:a16="http://schemas.microsoft.com/office/drawing/2014/main" id="{85972753-F3FD-2435-8ABD-628C55F7338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3" name="Google Shape;335;p38">
                <a:extLst>
                  <a:ext uri="{FF2B5EF4-FFF2-40B4-BE49-F238E27FC236}">
                    <a16:creationId xmlns:a16="http://schemas.microsoft.com/office/drawing/2014/main" id="{5B563772-5585-425A-D873-1ACF4075BAB6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4" name="Google Shape;336;p38">
                <a:extLst>
                  <a:ext uri="{FF2B5EF4-FFF2-40B4-BE49-F238E27FC236}">
                    <a16:creationId xmlns:a16="http://schemas.microsoft.com/office/drawing/2014/main" id="{7164011D-204B-E1D9-44C9-BCCB456EBE43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5" name="Google Shape;337;p38">
                <a:extLst>
                  <a:ext uri="{FF2B5EF4-FFF2-40B4-BE49-F238E27FC236}">
                    <a16:creationId xmlns:a16="http://schemas.microsoft.com/office/drawing/2014/main" id="{08868D53-4B6D-1854-783D-1BD553B1CED5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6" name="Google Shape;338;p38">
                <a:extLst>
                  <a:ext uri="{FF2B5EF4-FFF2-40B4-BE49-F238E27FC236}">
                    <a16:creationId xmlns:a16="http://schemas.microsoft.com/office/drawing/2014/main" id="{7315E852-5F35-095D-E310-66C936F9E3A9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7" name="Google Shape;339;p38">
                <a:extLst>
                  <a:ext uri="{FF2B5EF4-FFF2-40B4-BE49-F238E27FC236}">
                    <a16:creationId xmlns:a16="http://schemas.microsoft.com/office/drawing/2014/main" id="{015ECE3C-3192-60F3-38D3-D65B180A069A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8" name="Google Shape;340;p38">
                <a:extLst>
                  <a:ext uri="{FF2B5EF4-FFF2-40B4-BE49-F238E27FC236}">
                    <a16:creationId xmlns:a16="http://schemas.microsoft.com/office/drawing/2014/main" id="{452E442F-33B9-B52B-2BD5-6BEEE983CDC5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9" name="Google Shape;341;p38">
                <a:extLst>
                  <a:ext uri="{FF2B5EF4-FFF2-40B4-BE49-F238E27FC236}">
                    <a16:creationId xmlns:a16="http://schemas.microsoft.com/office/drawing/2014/main" id="{5B25E6C9-8F97-5161-5208-B0547E565395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0" name="Google Shape;342;p38">
                <a:extLst>
                  <a:ext uri="{FF2B5EF4-FFF2-40B4-BE49-F238E27FC236}">
                    <a16:creationId xmlns:a16="http://schemas.microsoft.com/office/drawing/2014/main" id="{6AC9BD3B-008F-362E-E0C8-D3913382197C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1" name="Google Shape;343;p38">
                <a:extLst>
                  <a:ext uri="{FF2B5EF4-FFF2-40B4-BE49-F238E27FC236}">
                    <a16:creationId xmlns:a16="http://schemas.microsoft.com/office/drawing/2014/main" id="{D11796B9-0B54-39BE-55EB-EC60274D8C12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2" name="Google Shape;344;p38">
                <a:extLst>
                  <a:ext uri="{FF2B5EF4-FFF2-40B4-BE49-F238E27FC236}">
                    <a16:creationId xmlns:a16="http://schemas.microsoft.com/office/drawing/2014/main" id="{4051161A-FCE8-E7E3-25F6-94160FFAEC5E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3" name="Google Shape;345;p38">
                <a:extLst>
                  <a:ext uri="{FF2B5EF4-FFF2-40B4-BE49-F238E27FC236}">
                    <a16:creationId xmlns:a16="http://schemas.microsoft.com/office/drawing/2014/main" id="{8D134F97-FE1B-5685-8302-619165621475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4" name="Google Shape;346;p38">
                <a:extLst>
                  <a:ext uri="{FF2B5EF4-FFF2-40B4-BE49-F238E27FC236}">
                    <a16:creationId xmlns:a16="http://schemas.microsoft.com/office/drawing/2014/main" id="{73FC5DFC-CB45-15D4-92A4-CDD56B67FAA3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5" name="Google Shape;347;p38">
                <a:extLst>
                  <a:ext uri="{FF2B5EF4-FFF2-40B4-BE49-F238E27FC236}">
                    <a16:creationId xmlns:a16="http://schemas.microsoft.com/office/drawing/2014/main" id="{87D9B65E-7347-382D-37C1-7357D46C9A91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6" name="Google Shape;348;p38">
                <a:extLst>
                  <a:ext uri="{FF2B5EF4-FFF2-40B4-BE49-F238E27FC236}">
                    <a16:creationId xmlns:a16="http://schemas.microsoft.com/office/drawing/2014/main" id="{77909B05-B589-A62B-8734-807ABBB75957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7" name="Google Shape;349;p38">
                <a:extLst>
                  <a:ext uri="{FF2B5EF4-FFF2-40B4-BE49-F238E27FC236}">
                    <a16:creationId xmlns:a16="http://schemas.microsoft.com/office/drawing/2014/main" id="{87CC3FE0-62F2-5524-4E50-25E701FC9ADF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8" name="Google Shape;350;p38">
                <a:extLst>
                  <a:ext uri="{FF2B5EF4-FFF2-40B4-BE49-F238E27FC236}">
                    <a16:creationId xmlns:a16="http://schemas.microsoft.com/office/drawing/2014/main" id="{F0240CEC-6A6E-FB0E-1985-B345D1C94258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9" name="Google Shape;351;p38">
                <a:extLst>
                  <a:ext uri="{FF2B5EF4-FFF2-40B4-BE49-F238E27FC236}">
                    <a16:creationId xmlns:a16="http://schemas.microsoft.com/office/drawing/2014/main" id="{39A9CDCE-2C1A-38F5-0CEB-60F53E275E4E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0" name="Google Shape;352;p38">
                <a:extLst>
                  <a:ext uri="{FF2B5EF4-FFF2-40B4-BE49-F238E27FC236}">
                    <a16:creationId xmlns:a16="http://schemas.microsoft.com/office/drawing/2014/main" id="{077B9153-F1AB-0A63-D3B2-808558D2FCED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1" name="Google Shape;353;p38">
                <a:extLst>
                  <a:ext uri="{FF2B5EF4-FFF2-40B4-BE49-F238E27FC236}">
                    <a16:creationId xmlns:a16="http://schemas.microsoft.com/office/drawing/2014/main" id="{92F8DF81-56FD-8765-6ED4-94884EB8DB14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2" name="Google Shape;354;p38">
                <a:extLst>
                  <a:ext uri="{FF2B5EF4-FFF2-40B4-BE49-F238E27FC236}">
                    <a16:creationId xmlns:a16="http://schemas.microsoft.com/office/drawing/2014/main" id="{3113B319-40C5-7943-7D15-B7D45CA79C0C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3" name="Google Shape;355;p38">
                <a:extLst>
                  <a:ext uri="{FF2B5EF4-FFF2-40B4-BE49-F238E27FC236}">
                    <a16:creationId xmlns:a16="http://schemas.microsoft.com/office/drawing/2014/main" id="{41AA1F92-8AB5-743B-219C-EC8247C235F7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4" name="Google Shape;356;p38">
                <a:extLst>
                  <a:ext uri="{FF2B5EF4-FFF2-40B4-BE49-F238E27FC236}">
                    <a16:creationId xmlns:a16="http://schemas.microsoft.com/office/drawing/2014/main" id="{A96835DC-5B72-B730-D0EB-F9DCA3285DAA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5" name="Google Shape;357;p38">
                <a:extLst>
                  <a:ext uri="{FF2B5EF4-FFF2-40B4-BE49-F238E27FC236}">
                    <a16:creationId xmlns:a16="http://schemas.microsoft.com/office/drawing/2014/main" id="{1E8B9586-5D91-B584-908C-12AA14AA0A3D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6" name="Google Shape;358;p38">
                <a:extLst>
                  <a:ext uri="{FF2B5EF4-FFF2-40B4-BE49-F238E27FC236}">
                    <a16:creationId xmlns:a16="http://schemas.microsoft.com/office/drawing/2014/main" id="{BB1AE772-81BB-253A-3F45-4C8B3DB9CAEF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7" name="Google Shape;359;p38">
                <a:extLst>
                  <a:ext uri="{FF2B5EF4-FFF2-40B4-BE49-F238E27FC236}">
                    <a16:creationId xmlns:a16="http://schemas.microsoft.com/office/drawing/2014/main" id="{D30CEF71-46D8-0B4A-F040-0F667E5A5C81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8" name="Google Shape;360;p38">
                <a:extLst>
                  <a:ext uri="{FF2B5EF4-FFF2-40B4-BE49-F238E27FC236}">
                    <a16:creationId xmlns:a16="http://schemas.microsoft.com/office/drawing/2014/main" id="{9607E01D-0439-8AC3-B666-AF4D0D88806B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9" name="Google Shape;361;p38">
                <a:extLst>
                  <a:ext uri="{FF2B5EF4-FFF2-40B4-BE49-F238E27FC236}">
                    <a16:creationId xmlns:a16="http://schemas.microsoft.com/office/drawing/2014/main" id="{EFD6BCB8-A843-DD14-14FB-382516F95800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0" name="Google Shape;362;p38">
                <a:extLst>
                  <a:ext uri="{FF2B5EF4-FFF2-40B4-BE49-F238E27FC236}">
                    <a16:creationId xmlns:a16="http://schemas.microsoft.com/office/drawing/2014/main" id="{6C9027BF-5479-EFAE-B2E0-444AB9B10C01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1" name="Google Shape;363;p38">
                <a:extLst>
                  <a:ext uri="{FF2B5EF4-FFF2-40B4-BE49-F238E27FC236}">
                    <a16:creationId xmlns:a16="http://schemas.microsoft.com/office/drawing/2014/main" id="{538A8D2B-C919-FF02-96CD-F30E94AFD3D4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2" name="Google Shape;364;p38">
                <a:extLst>
                  <a:ext uri="{FF2B5EF4-FFF2-40B4-BE49-F238E27FC236}">
                    <a16:creationId xmlns:a16="http://schemas.microsoft.com/office/drawing/2014/main" id="{1BA40E1D-C952-BDC7-5735-AD201C8F05E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3" name="Google Shape;365;p38">
                <a:extLst>
                  <a:ext uri="{FF2B5EF4-FFF2-40B4-BE49-F238E27FC236}">
                    <a16:creationId xmlns:a16="http://schemas.microsoft.com/office/drawing/2014/main" id="{A75AD10E-0276-507E-A022-67E339854420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4" name="Google Shape;366;p38">
                <a:extLst>
                  <a:ext uri="{FF2B5EF4-FFF2-40B4-BE49-F238E27FC236}">
                    <a16:creationId xmlns:a16="http://schemas.microsoft.com/office/drawing/2014/main" id="{7C43DA81-31B7-AA5D-97BD-5FABBA25752D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5" name="Google Shape;367;p38">
                <a:extLst>
                  <a:ext uri="{FF2B5EF4-FFF2-40B4-BE49-F238E27FC236}">
                    <a16:creationId xmlns:a16="http://schemas.microsoft.com/office/drawing/2014/main" id="{1092E460-1D26-6C2D-DBD4-C8BAFCDBD78E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6" name="Google Shape;368;p38">
                <a:extLst>
                  <a:ext uri="{FF2B5EF4-FFF2-40B4-BE49-F238E27FC236}">
                    <a16:creationId xmlns:a16="http://schemas.microsoft.com/office/drawing/2014/main" id="{938530FE-364D-0BF7-E322-2D564AE7AB7A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7" name="Google Shape;369;p38">
                <a:extLst>
                  <a:ext uri="{FF2B5EF4-FFF2-40B4-BE49-F238E27FC236}">
                    <a16:creationId xmlns:a16="http://schemas.microsoft.com/office/drawing/2014/main" id="{7A14BF60-967E-8C02-532C-CC0086B56E8E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8" name="Google Shape;370;p38">
                <a:extLst>
                  <a:ext uri="{FF2B5EF4-FFF2-40B4-BE49-F238E27FC236}">
                    <a16:creationId xmlns:a16="http://schemas.microsoft.com/office/drawing/2014/main" id="{22F31194-ED44-5C89-36A7-44667E9FF4A8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9" name="Google Shape;371;p38">
                <a:extLst>
                  <a:ext uri="{FF2B5EF4-FFF2-40B4-BE49-F238E27FC236}">
                    <a16:creationId xmlns:a16="http://schemas.microsoft.com/office/drawing/2014/main" id="{98B51E71-7199-F373-6A77-36E823AF5828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0" name="Google Shape;372;p38">
                <a:extLst>
                  <a:ext uri="{FF2B5EF4-FFF2-40B4-BE49-F238E27FC236}">
                    <a16:creationId xmlns:a16="http://schemas.microsoft.com/office/drawing/2014/main" id="{4FF3DE89-128F-D740-1F3C-6C9CFCBC83C8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1" name="Google Shape;373;p38">
                <a:extLst>
                  <a:ext uri="{FF2B5EF4-FFF2-40B4-BE49-F238E27FC236}">
                    <a16:creationId xmlns:a16="http://schemas.microsoft.com/office/drawing/2014/main" id="{30C2B67F-E602-5510-AF8B-A8717B9EF44E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2" name="Google Shape;374;p38">
                <a:extLst>
                  <a:ext uri="{FF2B5EF4-FFF2-40B4-BE49-F238E27FC236}">
                    <a16:creationId xmlns:a16="http://schemas.microsoft.com/office/drawing/2014/main" id="{7E313861-2BFA-1110-F6A4-F9FAEB7BE9EA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3" name="Google Shape;375;p38">
                <a:extLst>
                  <a:ext uri="{FF2B5EF4-FFF2-40B4-BE49-F238E27FC236}">
                    <a16:creationId xmlns:a16="http://schemas.microsoft.com/office/drawing/2014/main" id="{9CEB7A63-721B-72E7-C737-B700425BB5F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4" name="Google Shape;376;p38">
                <a:extLst>
                  <a:ext uri="{FF2B5EF4-FFF2-40B4-BE49-F238E27FC236}">
                    <a16:creationId xmlns:a16="http://schemas.microsoft.com/office/drawing/2014/main" id="{80B916AD-CC2E-303A-5AFC-65AEEC1FC6DD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5" name="Google Shape;377;p38">
                <a:extLst>
                  <a:ext uri="{FF2B5EF4-FFF2-40B4-BE49-F238E27FC236}">
                    <a16:creationId xmlns:a16="http://schemas.microsoft.com/office/drawing/2014/main" id="{53A150C3-6829-7D69-30E1-E53925A69B09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6" name="Google Shape;378;p38">
                <a:extLst>
                  <a:ext uri="{FF2B5EF4-FFF2-40B4-BE49-F238E27FC236}">
                    <a16:creationId xmlns:a16="http://schemas.microsoft.com/office/drawing/2014/main" id="{0E57801E-E610-CB5E-9BDE-EA07DC63716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7" name="Google Shape;379;p38">
                <a:extLst>
                  <a:ext uri="{FF2B5EF4-FFF2-40B4-BE49-F238E27FC236}">
                    <a16:creationId xmlns:a16="http://schemas.microsoft.com/office/drawing/2014/main" id="{4817137B-50ED-2B16-98EB-666CB3F4B9E2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8" name="Google Shape;380;p38">
                <a:extLst>
                  <a:ext uri="{FF2B5EF4-FFF2-40B4-BE49-F238E27FC236}">
                    <a16:creationId xmlns:a16="http://schemas.microsoft.com/office/drawing/2014/main" id="{CC2F35C1-CCC2-1D48-EC85-381D8E3B46B2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9" name="Google Shape;381;p38">
                <a:extLst>
                  <a:ext uri="{FF2B5EF4-FFF2-40B4-BE49-F238E27FC236}">
                    <a16:creationId xmlns:a16="http://schemas.microsoft.com/office/drawing/2014/main" id="{6B42EEAC-9AFA-78FC-7AFE-1A610534424C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0" name="Google Shape;382;p38">
                <a:extLst>
                  <a:ext uri="{FF2B5EF4-FFF2-40B4-BE49-F238E27FC236}">
                    <a16:creationId xmlns:a16="http://schemas.microsoft.com/office/drawing/2014/main" id="{4B2B4D69-1E72-8184-D097-BF6DF7AD440B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1" name="Google Shape;383;p38">
                <a:extLst>
                  <a:ext uri="{FF2B5EF4-FFF2-40B4-BE49-F238E27FC236}">
                    <a16:creationId xmlns:a16="http://schemas.microsoft.com/office/drawing/2014/main" id="{7AC96FD0-2132-75CD-ED8A-3A9F3B8A09D0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2" name="Google Shape;384;p38">
                <a:extLst>
                  <a:ext uri="{FF2B5EF4-FFF2-40B4-BE49-F238E27FC236}">
                    <a16:creationId xmlns:a16="http://schemas.microsoft.com/office/drawing/2014/main" id="{54A01C71-6B21-65FC-D026-42EB28E60056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3" name="Google Shape;385;p38">
                <a:extLst>
                  <a:ext uri="{FF2B5EF4-FFF2-40B4-BE49-F238E27FC236}">
                    <a16:creationId xmlns:a16="http://schemas.microsoft.com/office/drawing/2014/main" id="{C6FA8A9C-4FAF-D960-A2B8-A04DEDFE0E0D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4" name="Google Shape;386;p38">
                <a:extLst>
                  <a:ext uri="{FF2B5EF4-FFF2-40B4-BE49-F238E27FC236}">
                    <a16:creationId xmlns:a16="http://schemas.microsoft.com/office/drawing/2014/main" id="{7E51358B-C795-699D-AC1D-D41F5A0E2DE1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5" name="Google Shape;387;p38">
                <a:extLst>
                  <a:ext uri="{FF2B5EF4-FFF2-40B4-BE49-F238E27FC236}">
                    <a16:creationId xmlns:a16="http://schemas.microsoft.com/office/drawing/2014/main" id="{EDB97951-9B43-901B-AFCC-E27BA49A42D3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6" name="Google Shape;388;p38">
                <a:extLst>
                  <a:ext uri="{FF2B5EF4-FFF2-40B4-BE49-F238E27FC236}">
                    <a16:creationId xmlns:a16="http://schemas.microsoft.com/office/drawing/2014/main" id="{C3769420-0A9B-BB5D-0608-EAAA10C1B3B1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7" name="Google Shape;389;p38">
                <a:extLst>
                  <a:ext uri="{FF2B5EF4-FFF2-40B4-BE49-F238E27FC236}">
                    <a16:creationId xmlns:a16="http://schemas.microsoft.com/office/drawing/2014/main" id="{B1BEB929-26DB-EB45-1914-684B9966ECF9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8" name="Google Shape;390;p38">
                <a:extLst>
                  <a:ext uri="{FF2B5EF4-FFF2-40B4-BE49-F238E27FC236}">
                    <a16:creationId xmlns:a16="http://schemas.microsoft.com/office/drawing/2014/main" id="{15371AB9-C9DB-1F79-7E2A-1D2160EA5D49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9" name="Google Shape;391;p38">
                <a:extLst>
                  <a:ext uri="{FF2B5EF4-FFF2-40B4-BE49-F238E27FC236}">
                    <a16:creationId xmlns:a16="http://schemas.microsoft.com/office/drawing/2014/main" id="{6D6368BA-19AD-F244-8D78-D835B181BBE2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0" name="Google Shape;392;p38">
                <a:extLst>
                  <a:ext uri="{FF2B5EF4-FFF2-40B4-BE49-F238E27FC236}">
                    <a16:creationId xmlns:a16="http://schemas.microsoft.com/office/drawing/2014/main" id="{869D635B-A3ED-2EEE-CC9E-CF6E9B1D2476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1" name="Google Shape;393;p38">
                <a:extLst>
                  <a:ext uri="{FF2B5EF4-FFF2-40B4-BE49-F238E27FC236}">
                    <a16:creationId xmlns:a16="http://schemas.microsoft.com/office/drawing/2014/main" id="{1FD47AB8-7010-8BB6-63F4-C6B2C8B07C6B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2" name="Google Shape;394;p38">
                <a:extLst>
                  <a:ext uri="{FF2B5EF4-FFF2-40B4-BE49-F238E27FC236}">
                    <a16:creationId xmlns:a16="http://schemas.microsoft.com/office/drawing/2014/main" id="{DD99A626-D2EB-2F9A-0DA7-1A35D77DD837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3" name="Google Shape;395;p38">
                <a:extLst>
                  <a:ext uri="{FF2B5EF4-FFF2-40B4-BE49-F238E27FC236}">
                    <a16:creationId xmlns:a16="http://schemas.microsoft.com/office/drawing/2014/main" id="{E4702EFD-3BFF-667A-0C66-B2C44FDE2EDD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4" name="Google Shape;396;p38">
                <a:extLst>
                  <a:ext uri="{FF2B5EF4-FFF2-40B4-BE49-F238E27FC236}">
                    <a16:creationId xmlns:a16="http://schemas.microsoft.com/office/drawing/2014/main" id="{5BE28C47-3A25-B354-FB7E-AA33E6D8A7B9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5" name="Google Shape;397;p38">
                <a:extLst>
                  <a:ext uri="{FF2B5EF4-FFF2-40B4-BE49-F238E27FC236}">
                    <a16:creationId xmlns:a16="http://schemas.microsoft.com/office/drawing/2014/main" id="{A923872F-371E-BC9E-1F4E-2BAFF50180B0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6" name="Google Shape;398;p38">
                <a:extLst>
                  <a:ext uri="{FF2B5EF4-FFF2-40B4-BE49-F238E27FC236}">
                    <a16:creationId xmlns:a16="http://schemas.microsoft.com/office/drawing/2014/main" id="{F80871C0-530B-7A82-A281-DEEE465E5EF6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7" name="Google Shape;399;p38">
                <a:extLst>
                  <a:ext uri="{FF2B5EF4-FFF2-40B4-BE49-F238E27FC236}">
                    <a16:creationId xmlns:a16="http://schemas.microsoft.com/office/drawing/2014/main" id="{1353DDC7-8446-62D1-3B7A-CC58F4BAFD6E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8" name="Google Shape;400;p38">
                <a:extLst>
                  <a:ext uri="{FF2B5EF4-FFF2-40B4-BE49-F238E27FC236}">
                    <a16:creationId xmlns:a16="http://schemas.microsoft.com/office/drawing/2014/main" id="{FDFBBCCD-E29F-15A7-B60D-FB4FA24093BB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9" name="Google Shape;401;p38">
                <a:extLst>
                  <a:ext uri="{FF2B5EF4-FFF2-40B4-BE49-F238E27FC236}">
                    <a16:creationId xmlns:a16="http://schemas.microsoft.com/office/drawing/2014/main" id="{78D667A0-C186-3F5B-2142-3CA640AA482E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0" name="Google Shape;402;p38">
                <a:extLst>
                  <a:ext uri="{FF2B5EF4-FFF2-40B4-BE49-F238E27FC236}">
                    <a16:creationId xmlns:a16="http://schemas.microsoft.com/office/drawing/2014/main" id="{724C39F0-B167-524A-1C7B-E0297577E707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1" name="Google Shape;403;p38">
                <a:extLst>
                  <a:ext uri="{FF2B5EF4-FFF2-40B4-BE49-F238E27FC236}">
                    <a16:creationId xmlns:a16="http://schemas.microsoft.com/office/drawing/2014/main" id="{E2094A3B-2562-8E4B-F212-39218A7DB1F7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2" name="Google Shape;404;p38">
                <a:extLst>
                  <a:ext uri="{FF2B5EF4-FFF2-40B4-BE49-F238E27FC236}">
                    <a16:creationId xmlns:a16="http://schemas.microsoft.com/office/drawing/2014/main" id="{E4CBD357-B7F5-B077-1B18-74801241484E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3" name="Google Shape;405;p38">
                <a:extLst>
                  <a:ext uri="{FF2B5EF4-FFF2-40B4-BE49-F238E27FC236}">
                    <a16:creationId xmlns:a16="http://schemas.microsoft.com/office/drawing/2014/main" id="{8B7256B6-5B33-DDF6-2D85-F660D06824CB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4" name="Google Shape;406;p38">
                <a:extLst>
                  <a:ext uri="{FF2B5EF4-FFF2-40B4-BE49-F238E27FC236}">
                    <a16:creationId xmlns:a16="http://schemas.microsoft.com/office/drawing/2014/main" id="{D0F5F2BC-17F0-69B9-49A3-168C04BBC2EC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5" name="Google Shape;407;p38">
                <a:extLst>
                  <a:ext uri="{FF2B5EF4-FFF2-40B4-BE49-F238E27FC236}">
                    <a16:creationId xmlns:a16="http://schemas.microsoft.com/office/drawing/2014/main" id="{959ED3A6-D736-0658-11FC-BDB6B9079BC6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6" name="Google Shape;408;p38">
                <a:extLst>
                  <a:ext uri="{FF2B5EF4-FFF2-40B4-BE49-F238E27FC236}">
                    <a16:creationId xmlns:a16="http://schemas.microsoft.com/office/drawing/2014/main" id="{8D6B838E-56E7-EBF2-889C-B2353A8FD315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7" name="Google Shape;409;p38">
                <a:extLst>
                  <a:ext uri="{FF2B5EF4-FFF2-40B4-BE49-F238E27FC236}">
                    <a16:creationId xmlns:a16="http://schemas.microsoft.com/office/drawing/2014/main" id="{75B8F6A1-6E7A-FCFC-2F26-626CBBAEC54D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8" name="Google Shape;410;p38">
                <a:extLst>
                  <a:ext uri="{FF2B5EF4-FFF2-40B4-BE49-F238E27FC236}">
                    <a16:creationId xmlns:a16="http://schemas.microsoft.com/office/drawing/2014/main" id="{EB41EE3D-08D3-FE2A-1D07-26A3E07C50C5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9" name="Google Shape;411;p38">
                <a:extLst>
                  <a:ext uri="{FF2B5EF4-FFF2-40B4-BE49-F238E27FC236}">
                    <a16:creationId xmlns:a16="http://schemas.microsoft.com/office/drawing/2014/main" id="{C9F7FB6B-897B-374E-6728-A0935F289352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0" name="Google Shape;412;p38">
                <a:extLst>
                  <a:ext uri="{FF2B5EF4-FFF2-40B4-BE49-F238E27FC236}">
                    <a16:creationId xmlns:a16="http://schemas.microsoft.com/office/drawing/2014/main" id="{EB514D4E-7594-0C52-79AE-60FC114E71FE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1" name="Google Shape;413;p38">
                <a:extLst>
                  <a:ext uri="{FF2B5EF4-FFF2-40B4-BE49-F238E27FC236}">
                    <a16:creationId xmlns:a16="http://schemas.microsoft.com/office/drawing/2014/main" id="{49DDD873-25F1-D692-E973-43C178D10DC8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2" name="Google Shape;414;p38">
                <a:extLst>
                  <a:ext uri="{FF2B5EF4-FFF2-40B4-BE49-F238E27FC236}">
                    <a16:creationId xmlns:a16="http://schemas.microsoft.com/office/drawing/2014/main" id="{D82EB09C-3C7F-9172-5D77-D0ACAB17A97A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3" name="Google Shape;415;p38">
                <a:extLst>
                  <a:ext uri="{FF2B5EF4-FFF2-40B4-BE49-F238E27FC236}">
                    <a16:creationId xmlns:a16="http://schemas.microsoft.com/office/drawing/2014/main" id="{B5E7BD87-8634-9395-EBC2-8290D5135EB4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4" name="Google Shape;416;p38">
                <a:extLst>
                  <a:ext uri="{FF2B5EF4-FFF2-40B4-BE49-F238E27FC236}">
                    <a16:creationId xmlns:a16="http://schemas.microsoft.com/office/drawing/2014/main" id="{308359B3-A835-2177-D205-313B5438F4AE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5" name="Google Shape;417;p38">
                <a:extLst>
                  <a:ext uri="{FF2B5EF4-FFF2-40B4-BE49-F238E27FC236}">
                    <a16:creationId xmlns:a16="http://schemas.microsoft.com/office/drawing/2014/main" id="{6339D719-6731-B839-9116-84D957052BD2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6" name="Google Shape;418;p38">
                <a:extLst>
                  <a:ext uri="{FF2B5EF4-FFF2-40B4-BE49-F238E27FC236}">
                    <a16:creationId xmlns:a16="http://schemas.microsoft.com/office/drawing/2014/main" id="{72F1C909-E6C1-289B-1C21-129CAF8E4D5A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7" name="Google Shape;419;p38">
                <a:extLst>
                  <a:ext uri="{FF2B5EF4-FFF2-40B4-BE49-F238E27FC236}">
                    <a16:creationId xmlns:a16="http://schemas.microsoft.com/office/drawing/2014/main" id="{B9564991-2298-6BF0-CBF9-CB1D5C33847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8" name="Google Shape;420;p38">
                <a:extLst>
                  <a:ext uri="{FF2B5EF4-FFF2-40B4-BE49-F238E27FC236}">
                    <a16:creationId xmlns:a16="http://schemas.microsoft.com/office/drawing/2014/main" id="{9B547FDB-8C3A-6143-65C8-81F08E049810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9" name="Google Shape;421;p38">
                <a:extLst>
                  <a:ext uri="{FF2B5EF4-FFF2-40B4-BE49-F238E27FC236}">
                    <a16:creationId xmlns:a16="http://schemas.microsoft.com/office/drawing/2014/main" id="{02BAB42F-2248-B6C4-64B8-2556667B44B4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0" name="Google Shape;422;p38">
                <a:extLst>
                  <a:ext uri="{FF2B5EF4-FFF2-40B4-BE49-F238E27FC236}">
                    <a16:creationId xmlns:a16="http://schemas.microsoft.com/office/drawing/2014/main" id="{456DDD91-D0EA-F123-B216-A01AC748AF16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1" name="Google Shape;423;p38">
                <a:extLst>
                  <a:ext uri="{FF2B5EF4-FFF2-40B4-BE49-F238E27FC236}">
                    <a16:creationId xmlns:a16="http://schemas.microsoft.com/office/drawing/2014/main" id="{4A987CC3-5C0C-3646-D469-2A302EA71110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2" name="Google Shape;424;p38">
                <a:extLst>
                  <a:ext uri="{FF2B5EF4-FFF2-40B4-BE49-F238E27FC236}">
                    <a16:creationId xmlns:a16="http://schemas.microsoft.com/office/drawing/2014/main" id="{606AED67-F5F7-9697-241F-17FEFDDE9F1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3" name="Google Shape;425;p38">
                <a:extLst>
                  <a:ext uri="{FF2B5EF4-FFF2-40B4-BE49-F238E27FC236}">
                    <a16:creationId xmlns:a16="http://schemas.microsoft.com/office/drawing/2014/main" id="{BD98FE9E-F9C5-BCE9-C13C-949CE0CB2D1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4" name="Google Shape;426;p38">
                <a:extLst>
                  <a:ext uri="{FF2B5EF4-FFF2-40B4-BE49-F238E27FC236}">
                    <a16:creationId xmlns:a16="http://schemas.microsoft.com/office/drawing/2014/main" id="{68B87E18-4BFA-8441-9C37-14ABCFAF495C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5" name="Google Shape;427;p38">
                <a:extLst>
                  <a:ext uri="{FF2B5EF4-FFF2-40B4-BE49-F238E27FC236}">
                    <a16:creationId xmlns:a16="http://schemas.microsoft.com/office/drawing/2014/main" id="{1991149A-C936-2D22-D586-CDE8FC8BD879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6" name="Google Shape;428;p38">
                <a:extLst>
                  <a:ext uri="{FF2B5EF4-FFF2-40B4-BE49-F238E27FC236}">
                    <a16:creationId xmlns:a16="http://schemas.microsoft.com/office/drawing/2014/main" id="{03B8654E-CF87-8BE2-6528-FB0F20575F21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429;p38">
                <a:extLst>
                  <a:ext uri="{FF2B5EF4-FFF2-40B4-BE49-F238E27FC236}">
                    <a16:creationId xmlns:a16="http://schemas.microsoft.com/office/drawing/2014/main" id="{926033C6-7AD2-6282-1F7B-94A4B5D4EAF6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430;p38">
                <a:extLst>
                  <a:ext uri="{FF2B5EF4-FFF2-40B4-BE49-F238E27FC236}">
                    <a16:creationId xmlns:a16="http://schemas.microsoft.com/office/drawing/2014/main" id="{FF495A6D-BC28-4A37-CF43-8232C6DF1673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431;p38">
                <a:extLst>
                  <a:ext uri="{FF2B5EF4-FFF2-40B4-BE49-F238E27FC236}">
                    <a16:creationId xmlns:a16="http://schemas.microsoft.com/office/drawing/2014/main" id="{EFC6CF71-A59A-7288-3CE1-B67AA52A3B9F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432;p38">
                <a:extLst>
                  <a:ext uri="{FF2B5EF4-FFF2-40B4-BE49-F238E27FC236}">
                    <a16:creationId xmlns:a16="http://schemas.microsoft.com/office/drawing/2014/main" id="{1666646C-21B6-3447-0BC0-E790EC0F068C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1" name="Google Shape;433;p38">
                <a:extLst>
                  <a:ext uri="{FF2B5EF4-FFF2-40B4-BE49-F238E27FC236}">
                    <a16:creationId xmlns:a16="http://schemas.microsoft.com/office/drawing/2014/main" id="{E77F7405-7963-F79D-5DE3-7EB82BEE4F0F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2" name="Google Shape;434;p38">
                <a:extLst>
                  <a:ext uri="{FF2B5EF4-FFF2-40B4-BE49-F238E27FC236}">
                    <a16:creationId xmlns:a16="http://schemas.microsoft.com/office/drawing/2014/main" id="{4290DE49-FD54-C861-FE8E-B5191D5706DD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3" name="Google Shape;435;p38">
                <a:extLst>
                  <a:ext uri="{FF2B5EF4-FFF2-40B4-BE49-F238E27FC236}">
                    <a16:creationId xmlns:a16="http://schemas.microsoft.com/office/drawing/2014/main" id="{7767860F-34B5-7A73-A9BA-957556E3EC69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4" name="Google Shape;436;p38">
                <a:extLst>
                  <a:ext uri="{FF2B5EF4-FFF2-40B4-BE49-F238E27FC236}">
                    <a16:creationId xmlns:a16="http://schemas.microsoft.com/office/drawing/2014/main" id="{9499BD87-A81D-D0D6-CB40-359A8C178B74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5" name="Google Shape;437;p38">
                <a:extLst>
                  <a:ext uri="{FF2B5EF4-FFF2-40B4-BE49-F238E27FC236}">
                    <a16:creationId xmlns:a16="http://schemas.microsoft.com/office/drawing/2014/main" id="{99120E36-2D21-8529-4F88-F0B303B93914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6" name="Google Shape;438;p38">
                <a:extLst>
                  <a:ext uri="{FF2B5EF4-FFF2-40B4-BE49-F238E27FC236}">
                    <a16:creationId xmlns:a16="http://schemas.microsoft.com/office/drawing/2014/main" id="{0FC021B7-5698-6F71-80AD-5E5ED1B7616C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7" name="Google Shape;439;p38">
                <a:extLst>
                  <a:ext uri="{FF2B5EF4-FFF2-40B4-BE49-F238E27FC236}">
                    <a16:creationId xmlns:a16="http://schemas.microsoft.com/office/drawing/2014/main" id="{DE37B27F-6D07-B024-8F76-1076F0ACC766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8" name="Google Shape;440;p38">
                <a:extLst>
                  <a:ext uri="{FF2B5EF4-FFF2-40B4-BE49-F238E27FC236}">
                    <a16:creationId xmlns:a16="http://schemas.microsoft.com/office/drawing/2014/main" id="{829232CC-8933-44CF-4EB2-6C04AE6FA769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9" name="Google Shape;441;p38">
                <a:extLst>
                  <a:ext uri="{FF2B5EF4-FFF2-40B4-BE49-F238E27FC236}">
                    <a16:creationId xmlns:a16="http://schemas.microsoft.com/office/drawing/2014/main" id="{DCB0656F-853C-50F9-C636-E64AB3D077DE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0" name="Google Shape;442;p38">
                <a:extLst>
                  <a:ext uri="{FF2B5EF4-FFF2-40B4-BE49-F238E27FC236}">
                    <a16:creationId xmlns:a16="http://schemas.microsoft.com/office/drawing/2014/main" id="{2195F557-CB04-91D1-FAA1-29BE29F2AFB3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1" name="Google Shape;443;p38">
                <a:extLst>
                  <a:ext uri="{FF2B5EF4-FFF2-40B4-BE49-F238E27FC236}">
                    <a16:creationId xmlns:a16="http://schemas.microsoft.com/office/drawing/2014/main" id="{CF2A6FB2-25CD-68D2-F70D-B46C4A3D65AE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2" name="Google Shape;444;p38">
                <a:extLst>
                  <a:ext uri="{FF2B5EF4-FFF2-40B4-BE49-F238E27FC236}">
                    <a16:creationId xmlns:a16="http://schemas.microsoft.com/office/drawing/2014/main" id="{51301F04-90ED-8AD0-CB4A-53CD60141278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3" name="Google Shape;445;p38">
                <a:extLst>
                  <a:ext uri="{FF2B5EF4-FFF2-40B4-BE49-F238E27FC236}">
                    <a16:creationId xmlns:a16="http://schemas.microsoft.com/office/drawing/2014/main" id="{2A430496-D50D-6D91-C039-42ED70620103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4" name="Google Shape;446;p38">
                <a:extLst>
                  <a:ext uri="{FF2B5EF4-FFF2-40B4-BE49-F238E27FC236}">
                    <a16:creationId xmlns:a16="http://schemas.microsoft.com/office/drawing/2014/main" id="{D5DDD1DD-BD01-312F-8BFE-A91560EE8F49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5" name="Google Shape;447;p38">
                <a:extLst>
                  <a:ext uri="{FF2B5EF4-FFF2-40B4-BE49-F238E27FC236}">
                    <a16:creationId xmlns:a16="http://schemas.microsoft.com/office/drawing/2014/main" id="{9DF1365E-E57A-3C9B-8B11-69A4EE844704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6" name="Google Shape;448;p38">
                <a:extLst>
                  <a:ext uri="{FF2B5EF4-FFF2-40B4-BE49-F238E27FC236}">
                    <a16:creationId xmlns:a16="http://schemas.microsoft.com/office/drawing/2014/main" id="{7639B839-3EF2-358E-600A-038D8247433C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7" name="Google Shape;449;p38">
                <a:extLst>
                  <a:ext uri="{FF2B5EF4-FFF2-40B4-BE49-F238E27FC236}">
                    <a16:creationId xmlns:a16="http://schemas.microsoft.com/office/drawing/2014/main" id="{EFB15EC6-EEB8-D4D2-120D-2AE54F5487D7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8" name="Google Shape;450;p38">
                <a:extLst>
                  <a:ext uri="{FF2B5EF4-FFF2-40B4-BE49-F238E27FC236}">
                    <a16:creationId xmlns:a16="http://schemas.microsoft.com/office/drawing/2014/main" id="{BB3C65C0-71E0-3B14-A396-6F5695304124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9" name="Google Shape;451;p38">
                <a:extLst>
                  <a:ext uri="{FF2B5EF4-FFF2-40B4-BE49-F238E27FC236}">
                    <a16:creationId xmlns:a16="http://schemas.microsoft.com/office/drawing/2014/main" id="{4F6E2AA0-8D87-1694-1165-E3EE0BDC6989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0" name="Google Shape;452;p38">
                <a:extLst>
                  <a:ext uri="{FF2B5EF4-FFF2-40B4-BE49-F238E27FC236}">
                    <a16:creationId xmlns:a16="http://schemas.microsoft.com/office/drawing/2014/main" id="{4E9344B2-5775-9F55-AAA2-73AD7D8E746E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Google Shape;453;p38">
                <a:extLst>
                  <a:ext uri="{FF2B5EF4-FFF2-40B4-BE49-F238E27FC236}">
                    <a16:creationId xmlns:a16="http://schemas.microsoft.com/office/drawing/2014/main" id="{A9F9ED28-A7E0-6461-60C8-888EBF3F7E83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2" name="Google Shape;454;p38">
                <a:extLst>
                  <a:ext uri="{FF2B5EF4-FFF2-40B4-BE49-F238E27FC236}">
                    <a16:creationId xmlns:a16="http://schemas.microsoft.com/office/drawing/2014/main" id="{EA394ED4-CEE6-A351-6E30-813481112591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3" name="Google Shape;455;p38">
                <a:extLst>
                  <a:ext uri="{FF2B5EF4-FFF2-40B4-BE49-F238E27FC236}">
                    <a16:creationId xmlns:a16="http://schemas.microsoft.com/office/drawing/2014/main" id="{37D0571F-EF86-16D4-F3BC-6D09B89A2AC4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4" name="Google Shape;456;p38">
                <a:extLst>
                  <a:ext uri="{FF2B5EF4-FFF2-40B4-BE49-F238E27FC236}">
                    <a16:creationId xmlns:a16="http://schemas.microsoft.com/office/drawing/2014/main" id="{7EE03B83-9FF1-0058-F482-5F54E0B253A2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5" name="Google Shape;457;p38">
                <a:extLst>
                  <a:ext uri="{FF2B5EF4-FFF2-40B4-BE49-F238E27FC236}">
                    <a16:creationId xmlns:a16="http://schemas.microsoft.com/office/drawing/2014/main" id="{1755E823-AB4C-AC55-4CB8-DF68FE8132D4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6" name="Google Shape;458;p38">
                <a:extLst>
                  <a:ext uri="{FF2B5EF4-FFF2-40B4-BE49-F238E27FC236}">
                    <a16:creationId xmlns:a16="http://schemas.microsoft.com/office/drawing/2014/main" id="{34FC5E21-0BB3-5BDA-F2F4-9ACAABA1CB51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7" name="Google Shape;459;p38">
                <a:extLst>
                  <a:ext uri="{FF2B5EF4-FFF2-40B4-BE49-F238E27FC236}">
                    <a16:creationId xmlns:a16="http://schemas.microsoft.com/office/drawing/2014/main" id="{64CCB2E1-852E-E540-02D0-4B1014077460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8" name="Google Shape;460;p38">
                <a:extLst>
                  <a:ext uri="{FF2B5EF4-FFF2-40B4-BE49-F238E27FC236}">
                    <a16:creationId xmlns:a16="http://schemas.microsoft.com/office/drawing/2014/main" id="{25E970A2-4F22-877D-8D12-26BEDD0C8C19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9" name="Google Shape;461;p38">
                <a:extLst>
                  <a:ext uri="{FF2B5EF4-FFF2-40B4-BE49-F238E27FC236}">
                    <a16:creationId xmlns:a16="http://schemas.microsoft.com/office/drawing/2014/main" id="{F75E1983-064E-4EBF-6CA4-5D26EC650554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0" name="Google Shape;462;p38">
                <a:extLst>
                  <a:ext uri="{FF2B5EF4-FFF2-40B4-BE49-F238E27FC236}">
                    <a16:creationId xmlns:a16="http://schemas.microsoft.com/office/drawing/2014/main" id="{F5F1F9B7-C18A-A9AD-A040-348BB98D8ECC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1" name="Google Shape;463;p38">
                <a:extLst>
                  <a:ext uri="{FF2B5EF4-FFF2-40B4-BE49-F238E27FC236}">
                    <a16:creationId xmlns:a16="http://schemas.microsoft.com/office/drawing/2014/main" id="{EF5568A7-7CE1-3FCB-D2F5-260C96D124B5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2" name="Google Shape;464;p38">
                <a:extLst>
                  <a:ext uri="{FF2B5EF4-FFF2-40B4-BE49-F238E27FC236}">
                    <a16:creationId xmlns:a16="http://schemas.microsoft.com/office/drawing/2014/main" id="{55D64854-E8FF-3B6C-7636-506DAC3CCE9B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3" name="Google Shape;465;p38">
                <a:extLst>
                  <a:ext uri="{FF2B5EF4-FFF2-40B4-BE49-F238E27FC236}">
                    <a16:creationId xmlns:a16="http://schemas.microsoft.com/office/drawing/2014/main" id="{9590406C-DCD8-3032-5C10-0F6DEC87079B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4" name="Google Shape;466;p38">
                <a:extLst>
                  <a:ext uri="{FF2B5EF4-FFF2-40B4-BE49-F238E27FC236}">
                    <a16:creationId xmlns:a16="http://schemas.microsoft.com/office/drawing/2014/main" id="{9068E9D4-02CF-169C-1CB8-416D66C603F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5" name="Google Shape;467;p38">
                <a:extLst>
                  <a:ext uri="{FF2B5EF4-FFF2-40B4-BE49-F238E27FC236}">
                    <a16:creationId xmlns:a16="http://schemas.microsoft.com/office/drawing/2014/main" id="{15DA7C15-35EF-699F-FEBE-DC29607BECE6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6" name="Google Shape;468;p38">
                <a:extLst>
                  <a:ext uri="{FF2B5EF4-FFF2-40B4-BE49-F238E27FC236}">
                    <a16:creationId xmlns:a16="http://schemas.microsoft.com/office/drawing/2014/main" id="{5BAF30E7-C23B-CA6B-1836-D0B8B03EDD14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7" name="Google Shape;469;p38">
                <a:extLst>
                  <a:ext uri="{FF2B5EF4-FFF2-40B4-BE49-F238E27FC236}">
                    <a16:creationId xmlns:a16="http://schemas.microsoft.com/office/drawing/2014/main" id="{5CABDCB9-48BF-6661-1240-EEDEF5876093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8" name="Google Shape;470;p38">
                <a:extLst>
                  <a:ext uri="{FF2B5EF4-FFF2-40B4-BE49-F238E27FC236}">
                    <a16:creationId xmlns:a16="http://schemas.microsoft.com/office/drawing/2014/main" id="{BD821561-BED5-2784-A57C-9174DFF3F59D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9" name="Google Shape;471;p38">
                <a:extLst>
                  <a:ext uri="{FF2B5EF4-FFF2-40B4-BE49-F238E27FC236}">
                    <a16:creationId xmlns:a16="http://schemas.microsoft.com/office/drawing/2014/main" id="{0B61AA67-6BE8-8A45-CDC2-AB7EAB58E0DA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0" name="Google Shape;472;p38">
                <a:extLst>
                  <a:ext uri="{FF2B5EF4-FFF2-40B4-BE49-F238E27FC236}">
                    <a16:creationId xmlns:a16="http://schemas.microsoft.com/office/drawing/2014/main" id="{2921EFC7-C14F-70A0-936B-57C32068D53E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1" name="Google Shape;473;p38">
                <a:extLst>
                  <a:ext uri="{FF2B5EF4-FFF2-40B4-BE49-F238E27FC236}">
                    <a16:creationId xmlns:a16="http://schemas.microsoft.com/office/drawing/2014/main" id="{7DF37051-3186-021A-BD31-04DE556CB590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2" name="Google Shape;474;p38">
                <a:extLst>
                  <a:ext uri="{FF2B5EF4-FFF2-40B4-BE49-F238E27FC236}">
                    <a16:creationId xmlns:a16="http://schemas.microsoft.com/office/drawing/2014/main" id="{8848A2A7-61D6-6BB5-AB91-3A8AEDF9B28D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3" name="Google Shape;475;p38">
                <a:extLst>
                  <a:ext uri="{FF2B5EF4-FFF2-40B4-BE49-F238E27FC236}">
                    <a16:creationId xmlns:a16="http://schemas.microsoft.com/office/drawing/2014/main" id="{3B001C1C-1169-1F7D-162E-ABC0A5A37C53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4" name="Google Shape;476;p38">
                <a:extLst>
                  <a:ext uri="{FF2B5EF4-FFF2-40B4-BE49-F238E27FC236}">
                    <a16:creationId xmlns:a16="http://schemas.microsoft.com/office/drawing/2014/main" id="{3555298C-4676-040B-D3E9-039845A8CBF5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5" name="Google Shape;477;p38">
                <a:extLst>
                  <a:ext uri="{FF2B5EF4-FFF2-40B4-BE49-F238E27FC236}">
                    <a16:creationId xmlns:a16="http://schemas.microsoft.com/office/drawing/2014/main" id="{61682D19-FA02-4724-095D-72284E4E0D3E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6" name="Google Shape;478;p38">
                <a:extLst>
                  <a:ext uri="{FF2B5EF4-FFF2-40B4-BE49-F238E27FC236}">
                    <a16:creationId xmlns:a16="http://schemas.microsoft.com/office/drawing/2014/main" id="{07D28A29-3F9D-C03A-91E9-0A91FE0B1532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7" name="Google Shape;479;p38">
                <a:extLst>
                  <a:ext uri="{FF2B5EF4-FFF2-40B4-BE49-F238E27FC236}">
                    <a16:creationId xmlns:a16="http://schemas.microsoft.com/office/drawing/2014/main" id="{118177AC-6B53-1FDD-31F8-32B511EAC5B9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8" name="Google Shape;480;p38">
                <a:extLst>
                  <a:ext uri="{FF2B5EF4-FFF2-40B4-BE49-F238E27FC236}">
                    <a16:creationId xmlns:a16="http://schemas.microsoft.com/office/drawing/2014/main" id="{68FE6A62-8333-C692-5112-4024BDB006E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9" name="Google Shape;481;p38">
                <a:extLst>
                  <a:ext uri="{FF2B5EF4-FFF2-40B4-BE49-F238E27FC236}">
                    <a16:creationId xmlns:a16="http://schemas.microsoft.com/office/drawing/2014/main" id="{CE93D013-9DA4-FD21-9A4F-A922C4CF121B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0" name="Google Shape;482;p38">
                <a:extLst>
                  <a:ext uri="{FF2B5EF4-FFF2-40B4-BE49-F238E27FC236}">
                    <a16:creationId xmlns:a16="http://schemas.microsoft.com/office/drawing/2014/main" id="{B0A45E63-4985-831D-C8DE-53050480D3F5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1" name="Google Shape;483;p38">
                <a:extLst>
                  <a:ext uri="{FF2B5EF4-FFF2-40B4-BE49-F238E27FC236}">
                    <a16:creationId xmlns:a16="http://schemas.microsoft.com/office/drawing/2014/main" id="{C68A7CE5-F713-9593-FFA7-564CBD77D778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2" name="Google Shape;484;p38">
                <a:extLst>
                  <a:ext uri="{FF2B5EF4-FFF2-40B4-BE49-F238E27FC236}">
                    <a16:creationId xmlns:a16="http://schemas.microsoft.com/office/drawing/2014/main" id="{9CFFD011-0092-2D13-7420-BCE3077C2555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3" name="Google Shape;485;p38">
                <a:extLst>
                  <a:ext uri="{FF2B5EF4-FFF2-40B4-BE49-F238E27FC236}">
                    <a16:creationId xmlns:a16="http://schemas.microsoft.com/office/drawing/2014/main" id="{35167949-6767-22F8-916B-705F96306CF1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4" name="Google Shape;486;p38">
                <a:extLst>
                  <a:ext uri="{FF2B5EF4-FFF2-40B4-BE49-F238E27FC236}">
                    <a16:creationId xmlns:a16="http://schemas.microsoft.com/office/drawing/2014/main" id="{E592FCD3-584D-E2B4-08A2-11E28D27059B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5" name="Google Shape;487;p38">
                <a:extLst>
                  <a:ext uri="{FF2B5EF4-FFF2-40B4-BE49-F238E27FC236}">
                    <a16:creationId xmlns:a16="http://schemas.microsoft.com/office/drawing/2014/main" id="{87261941-5C86-402D-3DD8-069A9DC1B19E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6" name="Google Shape;488;p38">
                <a:extLst>
                  <a:ext uri="{FF2B5EF4-FFF2-40B4-BE49-F238E27FC236}">
                    <a16:creationId xmlns:a16="http://schemas.microsoft.com/office/drawing/2014/main" id="{E909827B-A1DD-24D9-0F90-491F754F2531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7" name="Google Shape;489;p38">
                <a:extLst>
                  <a:ext uri="{FF2B5EF4-FFF2-40B4-BE49-F238E27FC236}">
                    <a16:creationId xmlns:a16="http://schemas.microsoft.com/office/drawing/2014/main" id="{6964E6EF-5CE3-AB68-C7E1-17DE25A3B6D8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8" name="Google Shape;490;p38">
                <a:extLst>
                  <a:ext uri="{FF2B5EF4-FFF2-40B4-BE49-F238E27FC236}">
                    <a16:creationId xmlns:a16="http://schemas.microsoft.com/office/drawing/2014/main" id="{A5FD7634-5495-E40B-DFB3-AC1075EC4CF9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9" name="Google Shape;491;p38">
                <a:extLst>
                  <a:ext uri="{FF2B5EF4-FFF2-40B4-BE49-F238E27FC236}">
                    <a16:creationId xmlns:a16="http://schemas.microsoft.com/office/drawing/2014/main" id="{A47F40D1-C09E-24A9-B674-EE3B76F52775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0" name="Google Shape;492;p38">
                <a:extLst>
                  <a:ext uri="{FF2B5EF4-FFF2-40B4-BE49-F238E27FC236}">
                    <a16:creationId xmlns:a16="http://schemas.microsoft.com/office/drawing/2014/main" id="{C31DABA8-EA3C-7FA9-B61A-12A7D62C1AAE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1" name="Google Shape;493;p38">
                <a:extLst>
                  <a:ext uri="{FF2B5EF4-FFF2-40B4-BE49-F238E27FC236}">
                    <a16:creationId xmlns:a16="http://schemas.microsoft.com/office/drawing/2014/main" id="{54F27A3C-409F-692B-0D79-F380553CFB8E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2" name="Google Shape;494;p38">
                <a:extLst>
                  <a:ext uri="{FF2B5EF4-FFF2-40B4-BE49-F238E27FC236}">
                    <a16:creationId xmlns:a16="http://schemas.microsoft.com/office/drawing/2014/main" id="{CD9EB662-5976-89D1-FF97-1601ED3F0C82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3" name="Google Shape;495;p38">
                <a:extLst>
                  <a:ext uri="{FF2B5EF4-FFF2-40B4-BE49-F238E27FC236}">
                    <a16:creationId xmlns:a16="http://schemas.microsoft.com/office/drawing/2014/main" id="{0FFB103E-629D-84E3-616B-C09B8C6E53A1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EB09E94-4D2C-EE8B-4A6C-976B0B0C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670" y="2731250"/>
            <a:ext cx="3416300" cy="400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2B4C4F-F44A-88A6-7AD2-DAB911902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2712" y="7545794"/>
            <a:ext cx="4470400" cy="49911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5864F46-8AC2-9697-4A0D-D745D0716317}"/>
              </a:ext>
            </a:extLst>
          </p:cNvPr>
          <p:cNvSpPr/>
          <p:nvPr/>
        </p:nvSpPr>
        <p:spPr>
          <a:xfrm rot="20488496">
            <a:off x="9585713" y="5460097"/>
            <a:ext cx="5530192" cy="859536"/>
          </a:xfrm>
          <a:prstGeom prst="rightArrow">
            <a:avLst>
              <a:gd name="adj1" fmla="val 28723"/>
              <a:gd name="adj2" fmla="val 81915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42C67B1-2F5D-EF65-F4A9-5BA74E0756F7}"/>
              </a:ext>
            </a:extLst>
          </p:cNvPr>
          <p:cNvSpPr/>
          <p:nvPr/>
        </p:nvSpPr>
        <p:spPr>
          <a:xfrm rot="1358947">
            <a:off x="9557672" y="7717594"/>
            <a:ext cx="5530192" cy="859536"/>
          </a:xfrm>
          <a:prstGeom prst="rightArrow">
            <a:avLst>
              <a:gd name="adj1" fmla="val 28723"/>
              <a:gd name="adj2" fmla="val 81915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62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8"/>
            <a:ext cx="21971100" cy="2078549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Social model</a:t>
            </a:r>
            <a:r>
              <a:rPr lang="en-US" dirty="0"/>
              <a:t>: The </a:t>
            </a:r>
            <a:r>
              <a:rPr lang="en-US" i="1" dirty="0"/>
              <a:t>curb</a:t>
            </a:r>
            <a:r>
              <a:rPr lang="en-US" dirty="0"/>
              <a:t> is the source of disability (a “barrier” to access).</a:t>
            </a:r>
            <a:endParaRPr dirty="0"/>
          </a:p>
        </p:txBody>
      </p:sp>
      <p:pic>
        <p:nvPicPr>
          <p:cNvPr id="3" name="Picture 6" descr="Curbs | NYC Street Design Manual">
            <a:extLst>
              <a:ext uri="{FF2B5EF4-FFF2-40B4-BE49-F238E27FC236}">
                <a16:creationId xmlns:a16="http://schemas.microsoft.com/office/drawing/2014/main" id="{3929226A-656B-6991-457B-BF6AB49C5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50" y="3961860"/>
            <a:ext cx="6812756" cy="681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278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9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Social model</a:t>
            </a:r>
            <a:r>
              <a:rPr lang="en-US" dirty="0"/>
              <a:t>: Cut the curb.</a:t>
            </a: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586454-1F7B-5B3E-6FEB-4B7AFEEE3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764" y="4181840"/>
            <a:ext cx="12418504" cy="62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Curbs | NYC Street Design Manual">
            <a:extLst>
              <a:ext uri="{FF2B5EF4-FFF2-40B4-BE49-F238E27FC236}">
                <a16:creationId xmlns:a16="http://schemas.microsoft.com/office/drawing/2014/main" id="{3F12951A-8D2C-63F4-D1F4-F20530BB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50" y="3961860"/>
            <a:ext cx="6812756" cy="681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F51D9361-5243-6272-2F08-B04EEB3B4866}"/>
              </a:ext>
            </a:extLst>
          </p:cNvPr>
          <p:cNvSpPr/>
          <p:nvPr/>
        </p:nvSpPr>
        <p:spPr>
          <a:xfrm>
            <a:off x="8558784" y="7077456"/>
            <a:ext cx="2029968" cy="859536"/>
          </a:xfrm>
          <a:prstGeom prst="rightArrow">
            <a:avLst>
              <a:gd name="adj1" fmla="val 28723"/>
              <a:gd name="adj2" fmla="val 81915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97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5675563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Discuss: </a:t>
            </a:r>
            <a:r>
              <a:rPr lang="en-US" i="1" dirty="0"/>
              <a:t>Why</a:t>
            </a:r>
            <a:r>
              <a:rPr lang="en-US" dirty="0"/>
              <a:t> do people do this work?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7428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104eaf235_0_35"/>
          <p:cNvSpPr txBox="1">
            <a:spLocks noGrp="1"/>
          </p:cNvSpPr>
          <p:nvPr>
            <p:ph type="title"/>
          </p:nvPr>
        </p:nvSpPr>
        <p:spPr>
          <a:xfrm>
            <a:off x="1206450" y="130007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 is a human right</a:t>
            </a:r>
            <a:endParaRPr dirty="0"/>
          </a:p>
        </p:txBody>
      </p:sp>
      <p:sp>
        <p:nvSpPr>
          <p:cNvPr id="179" name="Google Shape;179;g10104eaf235_0_35"/>
          <p:cNvSpPr txBox="1">
            <a:spLocks noGrp="1"/>
          </p:cNvSpPr>
          <p:nvPr>
            <p:ph type="body" idx="1"/>
          </p:nvPr>
        </p:nvSpPr>
        <p:spPr>
          <a:xfrm>
            <a:off x="1183250" y="12169100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2937" u="sng" dirty="0">
                <a:solidFill>
                  <a:schemeClr val="hlink"/>
                </a:solidFill>
                <a:hlinkClick r:id="rId3"/>
              </a:rPr>
              <a:t>https://www.un.org/development/desa/disabilities/convention-on-the-rights-of-persons-with-disabilities/article-9-accessibility.html</a:t>
            </a:r>
            <a:endParaRPr sz="2937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2937" u="sng" dirty="0">
                <a:solidFill>
                  <a:schemeClr val="hlink"/>
                </a:solidFill>
                <a:hlinkClick r:id="rId4"/>
              </a:rPr>
              <a:t>https://www.un.org/development/desa/disabilities/convention-on-the-rights-of-persons-with-disabilities/article-10-right-to-life.html</a:t>
            </a:r>
            <a:endParaRPr sz="2937" dirty="0"/>
          </a:p>
        </p:txBody>
      </p:sp>
      <p:sp>
        <p:nvSpPr>
          <p:cNvPr id="180" name="Google Shape;180;g10104eaf235_0_35"/>
          <p:cNvSpPr txBox="1">
            <a:spLocks noGrp="1"/>
          </p:cNvSpPr>
          <p:nvPr>
            <p:ph type="body" idx="2"/>
          </p:nvPr>
        </p:nvSpPr>
        <p:spPr>
          <a:xfrm>
            <a:off x="1183250" y="5151310"/>
            <a:ext cx="11642413" cy="4599654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Accessibility is an internationally recognized human right.</a:t>
            </a:r>
            <a:endParaRPr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It is the morally and ethically correct thing to do.</a:t>
            </a:r>
            <a:endParaRPr dirty="0"/>
          </a:p>
        </p:txBody>
      </p:sp>
      <p:pic>
        <p:nvPicPr>
          <p:cNvPr id="181" name="Google Shape;181;g10104eaf235_0_35" title="united nations 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3900" y="3307762"/>
            <a:ext cx="9753600" cy="82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117343390_0_11"/>
          <p:cNvSpPr txBox="1">
            <a:spLocks noGrp="1"/>
          </p:cNvSpPr>
          <p:nvPr>
            <p:ph type="title"/>
          </p:nvPr>
        </p:nvSpPr>
        <p:spPr>
          <a:xfrm>
            <a:off x="1471146" y="6198935"/>
            <a:ext cx="22912854" cy="131813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expensive to exclude accessibility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117343390_0_24"/>
          <p:cNvSpPr txBox="1">
            <a:spLocks noGrp="1"/>
          </p:cNvSpPr>
          <p:nvPr>
            <p:ph type="title"/>
          </p:nvPr>
        </p:nvSpPr>
        <p:spPr>
          <a:xfrm>
            <a:off x="1196910" y="4283724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/>
              <a:t>15</a:t>
            </a:r>
            <a:r>
              <a:rPr lang="en-US" sz="6000" dirty="0"/>
              <a:t>% of time spent on accessibility…</a:t>
            </a:r>
            <a:endParaRPr sz="6000" dirty="0"/>
          </a:p>
        </p:txBody>
      </p:sp>
      <p:grpSp>
        <p:nvGrpSpPr>
          <p:cNvPr id="202" name="Google Shape;202;g10117343390_0_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66831" y="5131338"/>
            <a:ext cx="21945874" cy="892811"/>
            <a:chOff x="437575" y="1193318"/>
            <a:chExt cx="8229600" cy="334800"/>
          </a:xfrm>
        </p:grpSpPr>
        <p:sp>
          <p:nvSpPr>
            <p:cNvPr id="203" name="Google Shape;203;g10117343390_0_24"/>
            <p:cNvSpPr/>
            <p:nvPr/>
          </p:nvSpPr>
          <p:spPr>
            <a:xfrm>
              <a:off x="437575" y="1193318"/>
              <a:ext cx="8229600" cy="334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g10117343390_0_24"/>
            <p:cNvSpPr/>
            <p:nvPr/>
          </p:nvSpPr>
          <p:spPr>
            <a:xfrm>
              <a:off x="437575" y="1193318"/>
              <a:ext cx="1354438" cy="334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5" name="Google Shape;205;g10117343390_0_24"/>
          <p:cNvSpPr txBox="1">
            <a:spLocks noGrp="1"/>
          </p:cNvSpPr>
          <p:nvPr>
            <p:ph type="title"/>
          </p:nvPr>
        </p:nvSpPr>
        <p:spPr>
          <a:xfrm>
            <a:off x="1196910" y="8311824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… for </a:t>
            </a:r>
            <a:r>
              <a:rPr lang="en-US" sz="6000" b="1" dirty="0"/>
              <a:t>26</a:t>
            </a:r>
            <a:r>
              <a:rPr lang="en-US" sz="6000" dirty="0"/>
              <a:t>% of all people</a:t>
            </a:r>
            <a:endParaRPr sz="6000" dirty="0"/>
          </a:p>
        </p:txBody>
      </p:sp>
      <p:grpSp>
        <p:nvGrpSpPr>
          <p:cNvPr id="206" name="Google Shape;206;g10117343390_0_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66831" y="9159473"/>
            <a:ext cx="21945874" cy="892827"/>
            <a:chOff x="437575" y="2703850"/>
            <a:chExt cx="8229600" cy="334806"/>
          </a:xfrm>
        </p:grpSpPr>
        <p:sp>
          <p:nvSpPr>
            <p:cNvPr id="207" name="Google Shape;207;g10117343390_0_24"/>
            <p:cNvSpPr/>
            <p:nvPr/>
          </p:nvSpPr>
          <p:spPr>
            <a:xfrm>
              <a:off x="437575" y="2703856"/>
              <a:ext cx="8229600" cy="334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g10117343390_0_24"/>
            <p:cNvSpPr/>
            <p:nvPr/>
          </p:nvSpPr>
          <p:spPr>
            <a:xfrm>
              <a:off x="437575" y="2703850"/>
              <a:ext cx="2258100" cy="334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Google Shape;193;g10117343390_0_11">
            <a:extLst>
              <a:ext uri="{FF2B5EF4-FFF2-40B4-BE49-F238E27FC236}">
                <a16:creationId xmlns:a16="http://schemas.microsoft.com/office/drawing/2014/main" id="{E6C8F09A-D306-307F-66C1-5ACF892FBEB2}"/>
              </a:ext>
            </a:extLst>
          </p:cNvPr>
          <p:cNvSpPr txBox="1">
            <a:spLocks/>
          </p:cNvSpPr>
          <p:nvPr/>
        </p:nvSpPr>
        <p:spPr>
          <a:xfrm>
            <a:off x="1166831" y="969180"/>
            <a:ext cx="22912854" cy="131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b="1"/>
              <a:t>It is expensive to exclude accessibility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8685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117343390_0_24"/>
          <p:cNvSpPr txBox="1">
            <a:spLocks noGrp="1"/>
          </p:cNvSpPr>
          <p:nvPr>
            <p:ph type="title"/>
          </p:nvPr>
        </p:nvSpPr>
        <p:spPr>
          <a:xfrm>
            <a:off x="831150" y="3801979"/>
            <a:ext cx="22721700" cy="2272251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Fixing inaccessibility takes </a:t>
            </a:r>
            <a:r>
              <a:rPr lang="en-US" b="1" dirty="0"/>
              <a:t>1.5 – 10x </a:t>
            </a:r>
            <a:r>
              <a:rPr lang="en-US" dirty="0"/>
              <a:t>more time if done </a:t>
            </a:r>
            <a:r>
              <a:rPr lang="en-US" i="1" dirty="0"/>
              <a:t>after</a:t>
            </a:r>
            <a:r>
              <a:rPr lang="en-US" dirty="0"/>
              <a:t> something is built.</a:t>
            </a:r>
            <a:endParaRPr dirty="0"/>
          </a:p>
        </p:txBody>
      </p:sp>
      <p:grpSp>
        <p:nvGrpSpPr>
          <p:cNvPr id="210" name="Google Shape;210;g10117343390_0_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19063" y="6818216"/>
            <a:ext cx="21945874" cy="892811"/>
            <a:chOff x="437575" y="4181043"/>
            <a:chExt cx="8229600" cy="334800"/>
          </a:xfrm>
        </p:grpSpPr>
        <p:sp>
          <p:nvSpPr>
            <p:cNvPr id="211" name="Google Shape;211;g10117343390_0_24"/>
            <p:cNvSpPr/>
            <p:nvPr/>
          </p:nvSpPr>
          <p:spPr>
            <a:xfrm>
              <a:off x="437575" y="4181043"/>
              <a:ext cx="8229600" cy="334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g10117343390_0_24"/>
            <p:cNvSpPr/>
            <p:nvPr/>
          </p:nvSpPr>
          <p:spPr>
            <a:xfrm>
              <a:off x="437575" y="4181043"/>
              <a:ext cx="8229600" cy="334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" name="Google Shape;210;g10117343390_0_24">
            <a:extLst>
              <a:ext uri="{FF2B5EF4-FFF2-40B4-BE49-F238E27FC236}">
                <a16:creationId xmlns:a16="http://schemas.microsoft.com/office/drawing/2014/main" id="{B9830B61-614C-FF70-B552-D1A39B96B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19063" y="8117629"/>
            <a:ext cx="21945874" cy="892811"/>
            <a:chOff x="437575" y="4181043"/>
            <a:chExt cx="8229600" cy="334800"/>
          </a:xfrm>
        </p:grpSpPr>
        <p:sp>
          <p:nvSpPr>
            <p:cNvPr id="7" name="Google Shape;211;g10117343390_0_24">
              <a:extLst>
                <a:ext uri="{FF2B5EF4-FFF2-40B4-BE49-F238E27FC236}">
                  <a16:creationId xmlns:a16="http://schemas.microsoft.com/office/drawing/2014/main" id="{98EDD5F5-7453-A7B5-C008-BF68F7DD076B}"/>
                </a:ext>
              </a:extLst>
            </p:cNvPr>
            <p:cNvSpPr/>
            <p:nvPr/>
          </p:nvSpPr>
          <p:spPr>
            <a:xfrm>
              <a:off x="437575" y="4181043"/>
              <a:ext cx="8229600" cy="334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2;g10117343390_0_24">
              <a:extLst>
                <a:ext uri="{FF2B5EF4-FFF2-40B4-BE49-F238E27FC236}">
                  <a16:creationId xmlns:a16="http://schemas.microsoft.com/office/drawing/2014/main" id="{6D8EEA76-0A9B-C7BA-4A39-1AE9932BA67E}"/>
                </a:ext>
              </a:extLst>
            </p:cNvPr>
            <p:cNvSpPr/>
            <p:nvPr/>
          </p:nvSpPr>
          <p:spPr>
            <a:xfrm>
              <a:off x="437575" y="4181043"/>
              <a:ext cx="4114800" cy="334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741700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071A0B5-50C7-C0AC-45CF-686F10A7828A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3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508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117343390_0_11"/>
          <p:cNvSpPr txBox="1">
            <a:spLocks noGrp="1"/>
          </p:cNvSpPr>
          <p:nvPr>
            <p:ph type="title"/>
          </p:nvPr>
        </p:nvSpPr>
        <p:spPr>
          <a:xfrm>
            <a:off x="822402" y="5777348"/>
            <a:ext cx="14676864" cy="2161303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</a:t>
            </a:r>
            <a:r>
              <a:rPr lang="en-US" i="1" dirty="0"/>
              <a:t>Situational Impairment</a:t>
            </a:r>
            <a:br>
              <a:rPr lang="en-US" i="1" dirty="0"/>
            </a:br>
            <a:r>
              <a:rPr lang="en-US" dirty="0"/>
              <a:t>“Design for One, Extend to All”</a:t>
            </a:r>
            <a:endParaRPr dirty="0"/>
          </a:p>
        </p:txBody>
      </p:sp>
      <p:sp>
        <p:nvSpPr>
          <p:cNvPr id="194" name="Google Shape;194;g10117343390_0_11"/>
          <p:cNvSpPr txBox="1">
            <a:spLocks noGrp="1"/>
          </p:cNvSpPr>
          <p:nvPr>
            <p:ph type="body" idx="1"/>
          </p:nvPr>
        </p:nvSpPr>
        <p:spPr>
          <a:xfrm>
            <a:off x="683775" y="11790947"/>
            <a:ext cx="14676865" cy="1385631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Microsoft’s Inclusive Design 101 Toolkit: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https://download.microsoft.com/download/b/0/d/b0d4bf87-09ce-4417-8f28-d60703d672ed/inclusive_toolkit_manual_final.pdf</a:t>
            </a:r>
            <a:endParaRPr dirty="0"/>
          </a:p>
        </p:txBody>
      </p:sp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0640" y="477532"/>
            <a:ext cx="7816910" cy="12699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7008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 rotWithShape="1">
          <a:blip r:embed="rId3">
            <a:alphaModFix/>
          </a:blip>
          <a:srcRect r="787" b="70018"/>
          <a:stretch/>
        </p:blipFill>
        <p:spPr>
          <a:xfrm>
            <a:off x="2542032" y="3868047"/>
            <a:ext cx="18013680" cy="88437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3;g10117343390_0_11">
            <a:extLst>
              <a:ext uri="{FF2B5EF4-FFF2-40B4-BE49-F238E27FC236}">
                <a16:creationId xmlns:a16="http://schemas.microsoft.com/office/drawing/2014/main" id="{96FB1A80-BFC2-F0B0-5076-74F97049E2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2402" y="1004180"/>
            <a:ext cx="22275342" cy="2818012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all experience situational impairment in our daily lives. </a:t>
            </a:r>
            <a:r>
              <a:rPr lang="en-US" b="1" dirty="0"/>
              <a:t>Accessibility benefits everyone</a:t>
            </a:r>
            <a:r>
              <a:rPr lang="en-US" dirty="0"/>
              <a:t>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317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5675562"/>
            <a:ext cx="21971100" cy="3523301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Discuss: Share</a:t>
            </a:r>
            <a:r>
              <a:rPr lang="en-US" i="1" dirty="0"/>
              <a:t> </a:t>
            </a:r>
            <a:r>
              <a:rPr lang="en-US" dirty="0"/>
              <a:t>an example where you might be impaired in some way and how accessible technology or infrastructure helps you.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6337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104eaf235_0_1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Ability Assumptions</a:t>
            </a:r>
            <a:endParaRPr dirty="0"/>
          </a:p>
        </p:txBody>
      </p:sp>
      <p:sp>
        <p:nvSpPr>
          <p:cNvPr id="157" name="Google Shape;157;g10104eaf235_0_1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(Wobbrock et al)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https://cacm.acm.org/magazines/2018/6/228034-ability-based-design/fulltext</a:t>
            </a:r>
            <a:endParaRPr/>
          </a:p>
        </p:txBody>
      </p:sp>
      <p:pic>
        <p:nvPicPr>
          <p:cNvPr id="159" name="Google Shape;159;g10104eaf235_0_11" descr="3 different diagrams for designing relationships between systems and people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452" y="3307762"/>
            <a:ext cx="9725025" cy="96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104eaf235_0_47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an inaccessible experience like?</a:t>
            </a:r>
            <a:endParaRPr/>
          </a:p>
        </p:txBody>
      </p:sp>
      <p:sp>
        <p:nvSpPr>
          <p:cNvPr id="250" name="Google Shape;250;g10104eaf235_0_47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Credit: Sarah Fossheim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on twitter</a:t>
            </a:r>
            <a:endParaRPr/>
          </a:p>
        </p:txBody>
      </p:sp>
      <p:pic>
        <p:nvPicPr>
          <p:cNvPr id="251" name="Google Shape;251;g10104eaf235_0_47" title="Link to screen reader 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695" y="4227600"/>
            <a:ext cx="14404612" cy="82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104eaf235_0_5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Demo: Using a screen reader</a:t>
            </a:r>
            <a:endParaRPr dirty="0"/>
          </a:p>
        </p:txBody>
      </p:sp>
      <p:sp>
        <p:nvSpPr>
          <p:cNvPr id="258" name="Google Shape;258;g10104eaf235_0_53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Mac users: </a:t>
            </a:r>
            <a:r>
              <a:rPr lang="en-US" sz="5500" b="1" dirty="0" err="1"/>
              <a:t>VoiceOver</a:t>
            </a:r>
            <a:endParaRPr sz="5500" b="1"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Windows users: </a:t>
            </a:r>
            <a:r>
              <a:rPr lang="en-US" sz="5500" b="1" dirty="0"/>
              <a:t>NVDA</a:t>
            </a:r>
            <a:r>
              <a:rPr lang="en-US" sz="5500" dirty="0"/>
              <a:t> (requires download)</a:t>
            </a:r>
            <a:endParaRPr sz="55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104eaf235_1_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Explore: An interactive bar chart</a:t>
            </a:r>
            <a:endParaRPr dirty="0"/>
          </a:p>
        </p:txBody>
      </p:sp>
      <p:sp>
        <p:nvSpPr>
          <p:cNvPr id="264" name="Google Shape;264;g10104eaf235_1_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/>
            <a:r>
              <a:rPr lang="en-US" u="sng" dirty="0">
                <a:solidFill>
                  <a:schemeClr val="hlink"/>
                </a:solidFill>
              </a:rPr>
              <a:t>https://</a:t>
            </a:r>
            <a:r>
              <a:rPr lang="en-US" u="sng" dirty="0" err="1">
                <a:solidFill>
                  <a:schemeClr val="hlink"/>
                </a:solidFill>
              </a:rPr>
              <a:t>frankelavsky.github.io</a:t>
            </a:r>
            <a:r>
              <a:rPr lang="en-US" u="sng" dirty="0">
                <a:solidFill>
                  <a:schemeClr val="hlink"/>
                </a:solidFill>
              </a:rPr>
              <a:t>/</a:t>
            </a:r>
            <a:r>
              <a:rPr lang="en-US" u="sng" dirty="0" err="1">
                <a:solidFill>
                  <a:schemeClr val="hlink"/>
                </a:solidFill>
              </a:rPr>
              <a:t>assessing_chart_interactivity</a:t>
            </a:r>
            <a:r>
              <a:rPr lang="en-US" u="sng" dirty="0">
                <a:solidFill>
                  <a:schemeClr val="hlink"/>
                </a:solidFill>
              </a:rPr>
              <a:t>/</a:t>
            </a:r>
            <a:endParaRPr dirty="0"/>
          </a:p>
        </p:txBody>
      </p:sp>
      <p:pic>
        <p:nvPicPr>
          <p:cNvPr id="2" name="Picture 1" descr="A line chart titled Product AC is trending up, Product AB is tanking">
            <a:extLst>
              <a:ext uri="{FF2B5EF4-FFF2-40B4-BE49-F238E27FC236}">
                <a16:creationId xmlns:a16="http://schemas.microsoft.com/office/drawing/2014/main" id="{9629BFCC-F7B5-B2E9-F23A-62F03EACA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576" y="3589493"/>
            <a:ext cx="13784847" cy="963113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104eaf235_1_27"/>
          <p:cNvSpPr txBox="1">
            <a:spLocks noGrp="1"/>
          </p:cNvSpPr>
          <p:nvPr>
            <p:ph type="title"/>
          </p:nvPr>
        </p:nvSpPr>
        <p:spPr>
          <a:xfrm>
            <a:off x="1206450" y="5486400"/>
            <a:ext cx="21971100" cy="208815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philosophical question:</a:t>
            </a:r>
            <a:br>
              <a:rPr lang="en-US" dirty="0"/>
            </a:br>
            <a:r>
              <a:rPr lang="en-US" dirty="0"/>
              <a:t>How do you </a:t>
            </a:r>
            <a:r>
              <a:rPr lang="en-US" i="1" dirty="0"/>
              <a:t>know</a:t>
            </a:r>
            <a:r>
              <a:rPr lang="en-US" dirty="0"/>
              <a:t> something is inaccessible?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104eaf235_1_27"/>
          <p:cNvSpPr txBox="1">
            <a:spLocks noGrp="1"/>
          </p:cNvSpPr>
          <p:nvPr>
            <p:ph type="title"/>
          </p:nvPr>
        </p:nvSpPr>
        <p:spPr>
          <a:xfrm>
            <a:off x="1206450" y="614145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Listen to people with disabilities.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951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104eaf235_1_27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914400" lvl="0" indent="-91440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AutoNum type="arabicPeriod"/>
            </a:pPr>
            <a:r>
              <a:rPr lang="en-US" sz="5500" dirty="0"/>
              <a:t>Actually ask them!</a:t>
            </a:r>
          </a:p>
          <a:p>
            <a:pPr marL="914400" lvl="0" indent="-91440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AutoNum type="arabicPeriod"/>
            </a:pPr>
            <a:r>
              <a:rPr lang="en-US" sz="5500" dirty="0"/>
              <a:t>Find where they are already speaking</a:t>
            </a:r>
          </a:p>
          <a:p>
            <a:pPr marL="914400" lvl="0" indent="-91440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AutoNum type="arabicPeriod"/>
            </a:pPr>
            <a:r>
              <a:rPr lang="en-US" sz="5500" dirty="0"/>
              <a:t>Find where they have already spoken:</a:t>
            </a:r>
          </a:p>
          <a:p>
            <a:pPr marL="1371600" lvl="1" indent="-914400">
              <a:buSzPts val="4800"/>
              <a:buFont typeface="Arial" panose="020B0604020202020204" pitchFamily="34" charset="0"/>
              <a:buChar char="•"/>
            </a:pPr>
            <a:r>
              <a:rPr lang="en-US" sz="5500" dirty="0"/>
              <a:t>Research</a:t>
            </a:r>
          </a:p>
          <a:p>
            <a:pPr marL="1371600" lvl="1" indent="-914400">
              <a:buSzPts val="4800"/>
              <a:buFont typeface="Arial" panose="020B0604020202020204" pitchFamily="34" charset="0"/>
              <a:buChar char="•"/>
            </a:pPr>
            <a:r>
              <a:rPr lang="en-US" sz="5500" dirty="0"/>
              <a:t>Blog posts</a:t>
            </a:r>
          </a:p>
          <a:p>
            <a:pPr marL="1371600" lvl="1" indent="-914400">
              <a:buSzPts val="4800"/>
              <a:buFont typeface="Arial" panose="020B0604020202020204" pitchFamily="34" charset="0"/>
              <a:buChar char="•"/>
            </a:pPr>
            <a:r>
              <a:rPr lang="en-US" sz="5500" dirty="0"/>
              <a:t>Accessibility standards</a:t>
            </a:r>
            <a:endParaRPr sz="5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A159-39BF-5AF2-2891-FCCEFABF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There are a lot of ways to listen to PWD: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1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65899-6DEF-6629-7918-1BDA01D78069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4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097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104eaf235_1_27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/>
              <a:t>What’s happening in the broad space of science, research, data, and accessibility right now?</a:t>
            </a:r>
            <a:endParaRPr sz="5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A159-39BF-5AF2-2891-FCCEFABF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The fun part of this talk: The tour!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62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104eaf235_1_27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/>
              <a:t>Let’s look at some cool stuff: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>
                <a:hlinkClick r:id="rId3"/>
              </a:rPr>
              <a:t>Nasa’s James Webb Telescope</a:t>
            </a:r>
            <a:r>
              <a:rPr lang="en-US" sz="5500" dirty="0"/>
              <a:t> captions and image descriptions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>
                <a:hlinkClick r:id="rId4"/>
              </a:rPr>
              <a:t>Carni Klirs’ Sonification of NYT COVID deaths</a:t>
            </a:r>
            <a:endParaRPr lang="en-US" sz="5500"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>
                <a:hlinkClick r:id="rId5"/>
              </a:rPr>
              <a:t>arXiv’s Accessibility Forum 2023</a:t>
            </a:r>
            <a:endParaRPr lang="en-US" sz="5500"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>
                <a:hlinkClick r:id="rId6"/>
              </a:rPr>
              <a:t>Tactile Maps</a:t>
            </a:r>
            <a:r>
              <a:rPr lang="en-US" sz="5500" dirty="0"/>
              <a:t> vs </a:t>
            </a:r>
            <a:r>
              <a:rPr lang="en-US" sz="5500" dirty="0">
                <a:hlinkClick r:id="rId7"/>
              </a:rPr>
              <a:t>3D Printing Tactile Graphics</a:t>
            </a:r>
            <a:endParaRPr lang="en-US" sz="5500"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>
                <a:hlinkClick r:id="rId8"/>
              </a:rPr>
              <a:t>Embossed graphics</a:t>
            </a:r>
            <a:r>
              <a:rPr lang="en-US" sz="5500" dirty="0"/>
              <a:t> vs </a:t>
            </a:r>
            <a:r>
              <a:rPr lang="en-US" sz="5500" dirty="0">
                <a:hlinkClick r:id="rId9"/>
              </a:rPr>
              <a:t>Refreshable braille displays</a:t>
            </a:r>
            <a:endParaRPr lang="en-US" sz="5500"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5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A159-39BF-5AF2-2891-FCCEFABF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tour</a:t>
            </a:r>
          </a:p>
        </p:txBody>
      </p:sp>
    </p:spTree>
    <p:extLst>
      <p:ext uri="{BB962C8B-B14F-4D97-AF65-F5344CB8AC3E}">
        <p14:creationId xmlns:p14="http://schemas.microsoft.com/office/powerpoint/2010/main" val="433406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104eaf235_1_27"/>
          <p:cNvSpPr txBox="1">
            <a:spLocks noGrp="1"/>
          </p:cNvSpPr>
          <p:nvPr>
            <p:ph type="body" idx="2"/>
          </p:nvPr>
        </p:nvSpPr>
        <p:spPr>
          <a:xfrm>
            <a:off x="1206500" y="2842054"/>
            <a:ext cx="21971100" cy="966245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/>
              <a:t>Past: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>
                <a:hlinkClick r:id="rId3"/>
              </a:rPr>
              <a:t>Visa Chart Components</a:t>
            </a:r>
            <a:r>
              <a:rPr lang="en-US" sz="5500" dirty="0"/>
              <a:t>, a library of charts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>
                <a:hlinkClick r:id="rId4"/>
              </a:rPr>
              <a:t>Chartability</a:t>
            </a:r>
            <a:r>
              <a:rPr lang="en-US" sz="5500" dirty="0"/>
              <a:t>, a set of guidelines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lang="en-US" sz="5500"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/>
              <a:t>Current: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i="1" dirty="0"/>
              <a:t>(secret project)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dirty="0"/>
              <a:t>(Demo video of my latest project?)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5500" i="1" dirty="0"/>
              <a:t>Refreshable data </a:t>
            </a:r>
            <a:r>
              <a:rPr lang="en-US" sz="5500" i="1" dirty="0" err="1"/>
              <a:t>tactilization</a:t>
            </a:r>
            <a:r>
              <a:rPr lang="en-US" sz="5500" i="1" dirty="0"/>
              <a:t> interfaces</a:t>
            </a:r>
            <a:r>
              <a:rPr lang="en-US" sz="5500" dirty="0"/>
              <a:t> (in progress!)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lang="en-US" sz="5500"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endParaRPr sz="5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2A159-39BF-5AF2-2891-FCCEFABF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My work</a:t>
            </a:r>
          </a:p>
        </p:txBody>
      </p:sp>
    </p:spTree>
    <p:extLst>
      <p:ext uri="{BB962C8B-B14F-4D97-AF65-F5344CB8AC3E}">
        <p14:creationId xmlns:p14="http://schemas.microsoft.com/office/powerpoint/2010/main" val="379993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2A159-39BF-5AF2-2891-FCCEFABF9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4238336"/>
            <a:ext cx="21971000" cy="5965536"/>
          </a:xfrm>
        </p:spPr>
        <p:txBody>
          <a:bodyPr>
            <a:normAutofit/>
          </a:bodyPr>
          <a:lstStyle/>
          <a:p>
            <a:r>
              <a:rPr lang="en-US" dirty="0"/>
              <a:t>My goal is to empower practitioners to make their own work more accessible and to challenge the barriers placed on </a:t>
            </a:r>
            <a:r>
              <a:rPr lang="en-US" i="1" dirty="0"/>
              <a:t>who </a:t>
            </a:r>
            <a:r>
              <a:rPr lang="en-US" dirty="0"/>
              <a:t>can be a data practitioner.</a:t>
            </a:r>
          </a:p>
        </p:txBody>
      </p:sp>
    </p:spTree>
    <p:extLst>
      <p:ext uri="{BB962C8B-B14F-4D97-AF65-F5344CB8AC3E}">
        <p14:creationId xmlns:p14="http://schemas.microsoft.com/office/powerpoint/2010/main" val="2916901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0104eaf235_1_75"/>
          <p:cNvSpPr txBox="1">
            <a:spLocks noGrp="1"/>
          </p:cNvSpPr>
          <p:nvPr>
            <p:ph type="title"/>
          </p:nvPr>
        </p:nvSpPr>
        <p:spPr>
          <a:xfrm>
            <a:off x="772800" y="4376488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Q/A</a:t>
            </a:r>
            <a:endParaRPr/>
          </a:p>
        </p:txBody>
      </p:sp>
      <p:sp>
        <p:nvSpPr>
          <p:cNvPr id="613" name="Google Shape;613;g10104eaf235_1_75"/>
          <p:cNvSpPr txBox="1">
            <a:spLocks noGrp="1"/>
          </p:cNvSpPr>
          <p:nvPr>
            <p:ph type="body" idx="1"/>
          </p:nvPr>
        </p:nvSpPr>
        <p:spPr>
          <a:xfrm>
            <a:off x="772800" y="5669912"/>
            <a:ext cx="22838400" cy="5760087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Happy to answer questions about </a:t>
            </a:r>
            <a:r>
              <a:rPr lang="en-US" b="1" dirty="0"/>
              <a:t>how to do this work professionally</a:t>
            </a:r>
            <a:r>
              <a:rPr lang="en-US" dirty="0"/>
              <a:t> (design, engineering, research, education) 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as well as any questions about </a:t>
            </a:r>
            <a:r>
              <a:rPr lang="en-US" b="1" dirty="0"/>
              <a:t>data visualization and accessibility more broadly</a:t>
            </a:r>
            <a:r>
              <a:rPr lang="en-US" dirty="0"/>
              <a:t> (including tools, challenges, what lies in the future)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0117343390_0_389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619" name="Google Shape;619;g10117343390_0_38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endParaRPr sz="5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0" name="Google Shape;620;g10117343390_0_389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resources repository</a:t>
            </a:r>
            <a:r>
              <a:rPr lang="en-US" dirty="0"/>
              <a:t>!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twitter (@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FrankElavsky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621" name="Google Shape;621;g10117343390_0_389"/>
          <p:cNvSpPr txBox="1">
            <a:spLocks noGrp="1"/>
          </p:cNvSpPr>
          <p:nvPr>
            <p:ph type="sldNum" idx="12"/>
          </p:nvPr>
        </p:nvSpPr>
        <p:spPr>
          <a:xfrm>
            <a:off x="23558552" y="13080999"/>
            <a:ext cx="2415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104eaf235_1_3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2046472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Bonus section:</a:t>
            </a:r>
            <a:br>
              <a:rPr lang="en-US" dirty="0"/>
            </a:br>
            <a:r>
              <a:rPr lang="en-US" dirty="0"/>
              <a:t>How do you make a visualization accessible?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1D937-955E-979D-3AEF-EAABA893540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(an introductory guide)</a:t>
            </a:r>
          </a:p>
        </p:txBody>
      </p:sp>
    </p:spTree>
    <p:extLst>
      <p:ext uri="{BB962C8B-B14F-4D97-AF65-F5344CB8AC3E}">
        <p14:creationId xmlns:p14="http://schemas.microsoft.com/office/powerpoint/2010/main" val="2903027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104eaf235_1_39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Perceivable</a:t>
            </a:r>
            <a:endParaRPr/>
          </a:p>
        </p:txBody>
      </p:sp>
      <p:sp>
        <p:nvSpPr>
          <p:cNvPr id="300" name="Google Shape;300;g10104eaf235_1_39"/>
          <p:cNvSpPr txBox="1">
            <a:spLocks noGrp="1"/>
          </p:cNvSpPr>
          <p:nvPr>
            <p:ph type="body" idx="1"/>
          </p:nvPr>
        </p:nvSpPr>
        <p:spPr>
          <a:xfrm>
            <a:off x="1206450" y="7037333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Can someone perceive this in multiple ways? Is each way easy?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117343390_0_251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Perceivable Checklist:</a:t>
            </a:r>
            <a:endParaRPr/>
          </a:p>
        </p:txBody>
      </p:sp>
      <p:sp>
        <p:nvSpPr>
          <p:cNvPr id="306" name="Google Shape;306;g10117343390_0_251"/>
          <p:cNvSpPr txBox="1">
            <a:spLocks noGrp="1"/>
          </p:cNvSpPr>
          <p:nvPr>
            <p:ph type="body" idx="1"/>
          </p:nvPr>
        </p:nvSpPr>
        <p:spPr>
          <a:xfrm>
            <a:off x="1206450" y="7037300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High Contrast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CVD-Safe + Redundant Encoding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Alt Text</a:t>
            </a:r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g10117343390_0_131"/>
          <p:cNvGrpSpPr/>
          <p:nvPr/>
        </p:nvGrpSpPr>
        <p:grpSpPr>
          <a:xfrm>
            <a:off x="1877759" y="6327985"/>
            <a:ext cx="20651349" cy="6879014"/>
            <a:chOff x="704151" y="2372965"/>
            <a:chExt cx="7744159" cy="2579598"/>
          </a:xfrm>
        </p:grpSpPr>
        <p:grpSp>
          <p:nvGrpSpPr>
            <p:cNvPr id="312" name="Google Shape;312;g10117343390_0_131"/>
            <p:cNvGrpSpPr/>
            <p:nvPr/>
          </p:nvGrpSpPr>
          <p:grpSpPr>
            <a:xfrm>
              <a:off x="5600110" y="2372965"/>
              <a:ext cx="2848200" cy="334800"/>
              <a:chOff x="5600110" y="2372965"/>
              <a:chExt cx="2848200" cy="334800"/>
            </a:xfrm>
          </p:grpSpPr>
          <p:sp>
            <p:nvSpPr>
              <p:cNvPr id="313" name="Google Shape;313;g10117343390_0_131"/>
              <p:cNvSpPr/>
              <p:nvPr/>
            </p:nvSpPr>
            <p:spPr>
              <a:xfrm>
                <a:off x="5600110" y="2372965"/>
                <a:ext cx="2848200" cy="3348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9494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g10117343390_0_131"/>
              <p:cNvSpPr/>
              <p:nvPr/>
            </p:nvSpPr>
            <p:spPr>
              <a:xfrm>
                <a:off x="5600110" y="2372965"/>
                <a:ext cx="128100" cy="334800"/>
              </a:xfrm>
              <a:prstGeom prst="rect">
                <a:avLst/>
              </a:prstGeom>
              <a:solidFill>
                <a:srgbClr val="94949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315;g10117343390_0_131"/>
            <p:cNvGrpSpPr/>
            <p:nvPr/>
          </p:nvGrpSpPr>
          <p:grpSpPr>
            <a:xfrm>
              <a:off x="5600110" y="3045313"/>
              <a:ext cx="2848200" cy="334800"/>
              <a:chOff x="5600110" y="3045313"/>
              <a:chExt cx="2848200" cy="334800"/>
            </a:xfrm>
          </p:grpSpPr>
          <p:sp>
            <p:nvSpPr>
              <p:cNvPr id="316" name="Google Shape;316;g10117343390_0_131"/>
              <p:cNvSpPr/>
              <p:nvPr/>
            </p:nvSpPr>
            <p:spPr>
              <a:xfrm>
                <a:off x="5600110" y="3045313"/>
                <a:ext cx="2848200" cy="3348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9494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g10117343390_0_131"/>
              <p:cNvSpPr/>
              <p:nvPr/>
            </p:nvSpPr>
            <p:spPr>
              <a:xfrm>
                <a:off x="5600110" y="3045313"/>
                <a:ext cx="850500" cy="334800"/>
              </a:xfrm>
              <a:prstGeom prst="rect">
                <a:avLst/>
              </a:prstGeom>
              <a:solidFill>
                <a:srgbClr val="94949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318;g10117343390_0_131"/>
            <p:cNvGrpSpPr/>
            <p:nvPr/>
          </p:nvGrpSpPr>
          <p:grpSpPr>
            <a:xfrm>
              <a:off x="704260" y="2372965"/>
              <a:ext cx="2848200" cy="334800"/>
              <a:chOff x="704260" y="2372965"/>
              <a:chExt cx="2848200" cy="334800"/>
            </a:xfrm>
          </p:grpSpPr>
          <p:sp>
            <p:nvSpPr>
              <p:cNvPr id="319" name="Google Shape;319;g10117343390_0_131"/>
              <p:cNvSpPr/>
              <p:nvPr/>
            </p:nvSpPr>
            <p:spPr>
              <a:xfrm>
                <a:off x="704260" y="2372965"/>
                <a:ext cx="2848200" cy="33480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rgbClr val="E4E4E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g10117343390_0_131"/>
              <p:cNvSpPr/>
              <p:nvPr/>
            </p:nvSpPr>
            <p:spPr>
              <a:xfrm>
                <a:off x="704260" y="2372965"/>
                <a:ext cx="128100" cy="334800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g10117343390_0_131"/>
            <p:cNvGrpSpPr/>
            <p:nvPr/>
          </p:nvGrpSpPr>
          <p:grpSpPr>
            <a:xfrm>
              <a:off x="704251" y="3045313"/>
              <a:ext cx="2848209" cy="334812"/>
              <a:chOff x="704251" y="3045313"/>
              <a:chExt cx="2848209" cy="334812"/>
            </a:xfrm>
          </p:grpSpPr>
          <p:sp>
            <p:nvSpPr>
              <p:cNvPr id="322" name="Google Shape;322;g10117343390_0_131"/>
              <p:cNvSpPr/>
              <p:nvPr/>
            </p:nvSpPr>
            <p:spPr>
              <a:xfrm>
                <a:off x="704260" y="3045313"/>
                <a:ext cx="2848200" cy="33480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rgbClr val="E4E4E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g10117343390_0_131"/>
              <p:cNvSpPr/>
              <p:nvPr/>
            </p:nvSpPr>
            <p:spPr>
              <a:xfrm>
                <a:off x="704251" y="3045325"/>
                <a:ext cx="848400" cy="334800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4" name="Google Shape;324;g10117343390_0_131"/>
            <p:cNvSpPr/>
            <p:nvPr/>
          </p:nvSpPr>
          <p:spPr>
            <a:xfrm>
              <a:off x="704151" y="3945425"/>
              <a:ext cx="2848200" cy="3348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g10117343390_0_131"/>
            <p:cNvSpPr/>
            <p:nvPr/>
          </p:nvSpPr>
          <p:spPr>
            <a:xfrm>
              <a:off x="704260" y="4617763"/>
              <a:ext cx="255900" cy="3348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g10117343390_0_131"/>
            <p:cNvSpPr/>
            <p:nvPr/>
          </p:nvSpPr>
          <p:spPr>
            <a:xfrm>
              <a:off x="5600000" y="3945425"/>
              <a:ext cx="2848200" cy="334800"/>
            </a:xfrm>
            <a:prstGeom prst="rect">
              <a:avLst/>
            </a:prstGeom>
            <a:solidFill>
              <a:srgbClr val="949494"/>
            </a:solidFill>
            <a:ln w="9525" cap="flat" cmpd="sng">
              <a:solidFill>
                <a:srgbClr val="9494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g10117343390_0_131"/>
            <p:cNvSpPr/>
            <p:nvPr/>
          </p:nvSpPr>
          <p:spPr>
            <a:xfrm>
              <a:off x="5600110" y="4617763"/>
              <a:ext cx="255900" cy="334800"/>
            </a:xfrm>
            <a:prstGeom prst="rect">
              <a:avLst/>
            </a:prstGeom>
            <a:solidFill>
              <a:srgbClr val="949494"/>
            </a:solidFill>
            <a:ln w="9525" cap="flat" cmpd="sng">
              <a:solidFill>
                <a:srgbClr val="9494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g10117343390_0_13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with high contrast</a:t>
            </a:r>
            <a:endParaRPr/>
          </a:p>
        </p:txBody>
      </p:sp>
      <p:sp>
        <p:nvSpPr>
          <p:cNvPr id="329" name="Google Shape;329;g10117343390_0_131"/>
          <p:cNvSpPr txBox="1"/>
          <p:nvPr/>
        </p:nvSpPr>
        <p:spPr>
          <a:xfrm>
            <a:off x="1701800" y="5410200"/>
            <a:ext cx="7595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Colorblindness: % of People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0" name="Google Shape;330;g10117343390_0_131"/>
          <p:cNvSpPr txBox="1"/>
          <p:nvPr/>
        </p:nvSpPr>
        <p:spPr>
          <a:xfrm>
            <a:off x="1701800" y="72390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Low Vision: % of People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1" name="Google Shape;331;g10117343390_0_131"/>
          <p:cNvSpPr txBox="1"/>
          <p:nvPr/>
        </p:nvSpPr>
        <p:spPr>
          <a:xfrm>
            <a:off x="14757400" y="5410200"/>
            <a:ext cx="6731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Colorblindness: % of People</a:t>
            </a:r>
            <a:endParaRPr sz="3700"/>
          </a:p>
        </p:txBody>
      </p:sp>
      <p:sp>
        <p:nvSpPr>
          <p:cNvPr id="332" name="Google Shape;332;g10117343390_0_131"/>
          <p:cNvSpPr txBox="1"/>
          <p:nvPr/>
        </p:nvSpPr>
        <p:spPr>
          <a:xfrm>
            <a:off x="14757400" y="72390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Low Vision: % of People</a:t>
            </a:r>
            <a:endParaRPr sz="3700"/>
          </a:p>
        </p:txBody>
      </p:sp>
      <p:sp>
        <p:nvSpPr>
          <p:cNvPr id="333" name="Google Shape;333;g10117343390_0_131"/>
          <p:cNvSpPr txBox="1"/>
          <p:nvPr/>
        </p:nvSpPr>
        <p:spPr>
          <a:xfrm>
            <a:off x="2159000" y="62484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4%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4" name="Google Shape;334;g10117343390_0_131"/>
          <p:cNvSpPr txBox="1"/>
          <p:nvPr/>
        </p:nvSpPr>
        <p:spPr>
          <a:xfrm>
            <a:off x="4038600" y="8026400"/>
            <a:ext cx="3860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25%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5" name="Google Shape;335;g10117343390_0_131"/>
          <p:cNvSpPr txBox="1"/>
          <p:nvPr/>
        </p:nvSpPr>
        <p:spPr>
          <a:xfrm>
            <a:off x="15214600" y="62484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4</a:t>
            </a:r>
            <a:r>
              <a:rPr lang="en-US" sz="3700"/>
              <a:t>%</a:t>
            </a:r>
            <a:endParaRPr sz="3700"/>
          </a:p>
        </p:txBody>
      </p:sp>
      <p:sp>
        <p:nvSpPr>
          <p:cNvPr id="336" name="Google Shape;336;g10117343390_0_131"/>
          <p:cNvSpPr txBox="1"/>
          <p:nvPr/>
        </p:nvSpPr>
        <p:spPr>
          <a:xfrm>
            <a:off x="17119600" y="8026400"/>
            <a:ext cx="36072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25</a:t>
            </a:r>
            <a:r>
              <a:rPr lang="en-US" sz="3700"/>
              <a:t>%</a:t>
            </a:r>
            <a:endParaRPr sz="3700"/>
          </a:p>
        </p:txBody>
      </p:sp>
      <p:sp>
        <p:nvSpPr>
          <p:cNvPr id="337" name="Google Shape;337;g10117343390_0_131"/>
          <p:cNvSpPr txBox="1"/>
          <p:nvPr/>
        </p:nvSpPr>
        <p:spPr>
          <a:xfrm>
            <a:off x="889000" y="3860800"/>
            <a:ext cx="98808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>
                <a:solidFill>
                  <a:srgbClr val="969696"/>
                </a:solidFill>
              </a:rPr>
              <a:t>Colorblindness Disproportionately Overrepresented in A11y Resources</a:t>
            </a:r>
            <a:endParaRPr sz="4300" b="1">
              <a:solidFill>
                <a:srgbClr val="969696"/>
              </a:solidFill>
            </a:endParaRPr>
          </a:p>
        </p:txBody>
      </p:sp>
      <p:sp>
        <p:nvSpPr>
          <p:cNvPr id="338" name="Google Shape;338;g10117343390_0_131"/>
          <p:cNvSpPr txBox="1"/>
          <p:nvPr/>
        </p:nvSpPr>
        <p:spPr>
          <a:xfrm>
            <a:off x="13748200" y="3860800"/>
            <a:ext cx="98808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/>
              <a:t>Colorblindness Disproportionately Overrepresented in A11y Resources</a:t>
            </a:r>
            <a:endParaRPr sz="4300" b="1"/>
          </a:p>
        </p:txBody>
      </p:sp>
      <p:sp>
        <p:nvSpPr>
          <p:cNvPr id="339" name="Google Shape;339;g10117343390_0_131"/>
          <p:cNvSpPr txBox="1"/>
          <p:nvPr/>
        </p:nvSpPr>
        <p:spPr>
          <a:xfrm>
            <a:off x="1701800" y="9603400"/>
            <a:ext cx="7595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Colorblindness: # of Resources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0" name="Google Shape;340;g10117343390_0_131"/>
          <p:cNvSpPr txBox="1"/>
          <p:nvPr/>
        </p:nvSpPr>
        <p:spPr>
          <a:xfrm>
            <a:off x="1701800" y="11432200"/>
            <a:ext cx="6476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Low Vision: # of Resources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1" name="Google Shape;341;g10117343390_0_131"/>
          <p:cNvSpPr txBox="1"/>
          <p:nvPr/>
        </p:nvSpPr>
        <p:spPr>
          <a:xfrm>
            <a:off x="9372600" y="104416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51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2" name="Google Shape;342;g10117343390_0_131"/>
          <p:cNvSpPr txBox="1"/>
          <p:nvPr/>
        </p:nvSpPr>
        <p:spPr>
          <a:xfrm>
            <a:off x="2489200" y="12219600"/>
            <a:ext cx="3860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5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3" name="Google Shape;343;g10117343390_0_131"/>
          <p:cNvSpPr txBox="1"/>
          <p:nvPr/>
        </p:nvSpPr>
        <p:spPr>
          <a:xfrm>
            <a:off x="14757400" y="9603400"/>
            <a:ext cx="7595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Colorblindness: # of Resources</a:t>
            </a:r>
            <a:endParaRPr sz="3700"/>
          </a:p>
        </p:txBody>
      </p:sp>
      <p:sp>
        <p:nvSpPr>
          <p:cNvPr id="344" name="Google Shape;344;g10117343390_0_131"/>
          <p:cNvSpPr txBox="1"/>
          <p:nvPr/>
        </p:nvSpPr>
        <p:spPr>
          <a:xfrm>
            <a:off x="14757400" y="11432200"/>
            <a:ext cx="6476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Low Vision: # of Resources</a:t>
            </a:r>
            <a:endParaRPr sz="3700"/>
          </a:p>
        </p:txBody>
      </p:sp>
      <p:sp>
        <p:nvSpPr>
          <p:cNvPr id="345" name="Google Shape;345;g10117343390_0_131"/>
          <p:cNvSpPr txBox="1"/>
          <p:nvPr/>
        </p:nvSpPr>
        <p:spPr>
          <a:xfrm>
            <a:off x="22428200" y="10441600"/>
            <a:ext cx="14223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51</a:t>
            </a:r>
            <a:endParaRPr sz="3700" b="1"/>
          </a:p>
        </p:txBody>
      </p:sp>
      <p:sp>
        <p:nvSpPr>
          <p:cNvPr id="346" name="Google Shape;346;g10117343390_0_131"/>
          <p:cNvSpPr txBox="1"/>
          <p:nvPr/>
        </p:nvSpPr>
        <p:spPr>
          <a:xfrm>
            <a:off x="15544800" y="12219600"/>
            <a:ext cx="3860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5</a:t>
            </a:r>
            <a:endParaRPr sz="37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sp>
        <p:nvSpPr>
          <p:cNvPr id="499" name="Google Shape;499;g10104eaf235_1_87"/>
          <p:cNvSpPr txBox="1">
            <a:spLocks noGrp="1"/>
          </p:cNvSpPr>
          <p:nvPr>
            <p:ph type="body" idx="2"/>
          </p:nvPr>
        </p:nvSpPr>
        <p:spPr>
          <a:xfrm>
            <a:off x="8700449" y="10903869"/>
            <a:ext cx="8008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Things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92B4F48-29A7-9B2A-7643-059197D75429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5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3324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117343390_0_170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High Contrast Text</a:t>
            </a:r>
            <a:endParaRPr/>
          </a:p>
        </p:txBody>
      </p:sp>
      <p:sp>
        <p:nvSpPr>
          <p:cNvPr id="352" name="Google Shape;352;g10117343390_0_170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66615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Text needs at least </a:t>
            </a:r>
            <a:r>
              <a:rPr lang="en-US" b="1"/>
              <a:t>4.5:1</a:t>
            </a:r>
            <a:r>
              <a:rPr lang="en-US"/>
              <a:t> contrast against its background.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Large text (bold </a:t>
            </a:r>
            <a:r>
              <a:rPr lang="en-US" i="1"/>
              <a:t>and </a:t>
            </a:r>
            <a:r>
              <a:rPr lang="en-US"/>
              <a:t>16pt or larger) can be </a:t>
            </a:r>
            <a:r>
              <a:rPr lang="en-US" b="1"/>
              <a:t>3:1</a:t>
            </a:r>
            <a:r>
              <a:rPr lang="en-US"/>
              <a:t> or higher.</a:t>
            </a:r>
            <a:endParaRPr/>
          </a:p>
        </p:txBody>
      </p:sp>
      <p:pic>
        <p:nvPicPr>
          <p:cNvPr id="353" name="Google Shape;353;g10117343390_0_170" title="user interface showing that a light grey text fails contrast with a 2.95 to 1 ratio against whi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000" y="3120333"/>
            <a:ext cx="14645806" cy="1018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117343390_0_176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High Contrast Geometries</a:t>
            </a:r>
            <a:endParaRPr/>
          </a:p>
        </p:txBody>
      </p:sp>
      <p:sp>
        <p:nvSpPr>
          <p:cNvPr id="359" name="Google Shape;359;g10117343390_0_176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75072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Chart elements need at least </a:t>
            </a:r>
            <a:r>
              <a:rPr lang="en-US" b="1"/>
              <a:t>3:1</a:t>
            </a:r>
            <a:r>
              <a:rPr lang="en-US"/>
              <a:t> contrast against their background.</a:t>
            </a:r>
            <a:endParaRPr/>
          </a:p>
        </p:txBody>
      </p:sp>
      <p:pic>
        <p:nvPicPr>
          <p:cNvPr id="360" name="Google Shape;360;g10117343390_0_176" title="user interface showing that a light grey geometry color fails contrast with a 1.14 to 1 ratio against another light gre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000" y="3013133"/>
            <a:ext cx="14835733" cy="8655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117343390_0_23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rely on color alone! </a:t>
            </a:r>
            <a:endParaRPr/>
          </a:p>
        </p:txBody>
      </p:sp>
      <p:pic>
        <p:nvPicPr>
          <p:cNvPr id="366" name="Google Shape;366;g10117343390_0_239" descr="the line chart on the left shows two lines, each with different colors. The caption reads &quot;What people with normal vision see.&quot; The line chart on the right shows two lines, but the colors are the same. The second caption reads, &quot;what green-blind people see, 1% of men.&quot;" title="two pairs of line chart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5" y="5048933"/>
            <a:ext cx="13087350" cy="54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0117343390_0_239" title="two lines, each with a different color and dash patter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000" y="3968146"/>
            <a:ext cx="10630374" cy="7590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0117343390_0_23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(Muth)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https://blog.datawrapper.de/colorblindness-part2/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117343390_0_23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</a:t>
            </a:r>
            <a:r>
              <a:rPr lang="en-US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alt</a:t>
            </a:r>
            <a:r>
              <a:rPr lang="en-US"/>
              <a:t> text</a:t>
            </a:r>
            <a:endParaRPr/>
          </a:p>
        </p:txBody>
      </p:sp>
      <p:sp>
        <p:nvSpPr>
          <p:cNvPr id="374" name="Google Shape;374;g10117343390_0_231"/>
          <p:cNvSpPr txBox="1">
            <a:spLocks noGrp="1"/>
          </p:cNvSpPr>
          <p:nvPr>
            <p:ph type="body" idx="1"/>
          </p:nvPr>
        </p:nvSpPr>
        <p:spPr>
          <a:xfrm>
            <a:off x="831200" y="3073275"/>
            <a:ext cx="108357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There is great research on alt text, but the most important thing to know is that you should add it to every image you post online (including twitter), in a document, or presentation.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Guidance: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https://medium.com/nightingale/writing-alt-text-for-data-visualization-2a218ef43f81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5" name="Google Shape;375;g10117343390_0_231" descr="Framework for simple, clear alt text:&#10;alt equals chart type of type of data where reason for including chart. Include a link to a data source somewhere in the text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2975" y="5334600"/>
            <a:ext cx="8839204" cy="382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117343390_0_256"/>
          <p:cNvSpPr txBox="1">
            <a:spLocks noGrp="1"/>
          </p:cNvSpPr>
          <p:nvPr>
            <p:ph type="title"/>
          </p:nvPr>
        </p:nvSpPr>
        <p:spPr>
          <a:xfrm>
            <a:off x="1206450" y="398003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Perceivable Evaluation Toolkit:</a:t>
            </a:r>
            <a:endParaRPr/>
          </a:p>
        </p:txBody>
      </p:sp>
      <p:sp>
        <p:nvSpPr>
          <p:cNvPr id="381" name="Google Shape;381;g10117343390_0_256"/>
          <p:cNvSpPr txBox="1">
            <a:spLocks noGrp="1"/>
          </p:cNvSpPr>
          <p:nvPr>
            <p:ph type="body" idx="1"/>
          </p:nvPr>
        </p:nvSpPr>
        <p:spPr>
          <a:xfrm>
            <a:off x="1206450" y="5273462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Contrast Checker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Safe color design 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CVD Checker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Redundant encoding design ideas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6"/>
              </a:rPr>
              <a:t>Alt Text</a:t>
            </a:r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104eaf235_1_45"/>
          <p:cNvSpPr txBox="1">
            <a:spLocks noGrp="1"/>
          </p:cNvSpPr>
          <p:nvPr>
            <p:ph type="title"/>
          </p:nvPr>
        </p:nvSpPr>
        <p:spPr>
          <a:xfrm>
            <a:off x="1206450" y="5743875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Operable</a:t>
            </a:r>
            <a:endParaRPr/>
          </a:p>
        </p:txBody>
      </p:sp>
      <p:sp>
        <p:nvSpPr>
          <p:cNvPr id="387" name="Google Shape;387;g10104eaf235_1_45"/>
          <p:cNvSpPr txBox="1">
            <a:spLocks noGrp="1"/>
          </p:cNvSpPr>
          <p:nvPr>
            <p:ph type="body" idx="1"/>
          </p:nvPr>
        </p:nvSpPr>
        <p:spPr>
          <a:xfrm>
            <a:off x="1206450" y="7037337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Can someone operate this in multiple ways? Is each way easy?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117343390_0_261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Operable Checklist:</a:t>
            </a:r>
            <a:endParaRPr/>
          </a:p>
        </p:txBody>
      </p:sp>
      <p:sp>
        <p:nvSpPr>
          <p:cNvPr id="393" name="Google Shape;393;g10117343390_0_261"/>
          <p:cNvSpPr txBox="1">
            <a:spLocks noGrp="1"/>
          </p:cNvSpPr>
          <p:nvPr>
            <p:ph type="body" idx="1"/>
          </p:nvPr>
        </p:nvSpPr>
        <p:spPr>
          <a:xfrm>
            <a:off x="1206450" y="7037300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Mouse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Keyboard-only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Screen Reader</a:t>
            </a:r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117343390_0_11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Ensure Keyboard Access (if interactive)</a:t>
            </a:r>
            <a:endParaRPr/>
          </a:p>
        </p:txBody>
      </p:sp>
      <p:pic>
        <p:nvPicPr>
          <p:cNvPr id="399" name="Google Shape;399;g10117343390_0_119" title="An interactive chart that shows a mouse hovering to indicate user focus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667" y="3530600"/>
            <a:ext cx="10134600" cy="78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117343390_0_124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Indicate keyboard focus, use multi-modal style</a:t>
            </a:r>
            <a:endParaRPr/>
          </a:p>
        </p:txBody>
      </p:sp>
      <p:pic>
        <p:nvPicPr>
          <p:cNvPr id="405" name="Google Shape;405;g10117343390_0_124" title="Bar chart with a keyboard focus indicator around an element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567" y="2819400"/>
            <a:ext cx="12496800" cy="650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g10117343390_0_124"/>
          <p:cNvCxnSpPr/>
          <p:nvPr/>
        </p:nvCxnSpPr>
        <p:spPr>
          <a:xfrm rot="10800000">
            <a:off x="8845800" y="8762700"/>
            <a:ext cx="864000" cy="167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7" name="Google Shape;407;g10117343390_0_124"/>
          <p:cNvSpPr txBox="1"/>
          <p:nvPr/>
        </p:nvSpPr>
        <p:spPr>
          <a:xfrm>
            <a:off x="6756400" y="10439400"/>
            <a:ext cx="108711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This is a keyboard focus indicator (outer border) with the same styling effect applied on mouse hover (inner dashed white lines and blue fill)</a:t>
            </a:r>
            <a:endParaRPr sz="37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117343390_0_266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Keyboard-only?</a:t>
            </a:r>
            <a:endParaRPr/>
          </a:p>
        </p:txBody>
      </p:sp>
      <p:sp>
        <p:nvSpPr>
          <p:cNvPr id="413" name="Google Shape;413;g10117343390_0_266"/>
          <p:cNvSpPr txBox="1"/>
          <p:nvPr/>
        </p:nvSpPr>
        <p:spPr>
          <a:xfrm>
            <a:off x="7004375" y="11687875"/>
            <a:ext cx="9450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https://vega.github.io/vega-lite/examples/selection_heatmap.html</a:t>
            </a:r>
            <a:endParaRPr sz="2500"/>
          </a:p>
        </p:txBody>
      </p:sp>
      <p:pic>
        <p:nvPicPr>
          <p:cNvPr id="414" name="Google Shape;414;g10117343390_0_266" title="selectable heat map screensho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199" y="3449900"/>
            <a:ext cx="10862950" cy="806464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0117343390_0_266"/>
          <p:cNvSpPr txBox="1">
            <a:spLocks noGrp="1"/>
          </p:cNvSpPr>
          <p:nvPr>
            <p:ph type="body" idx="1"/>
          </p:nvPr>
        </p:nvSpPr>
        <p:spPr>
          <a:xfrm>
            <a:off x="1206500" y="2404512"/>
            <a:ext cx="21971100" cy="9348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Some things work for screen readers but not for keyboard-only users!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sp>
        <p:nvSpPr>
          <p:cNvPr id="499" name="Google Shape;499;g10104eaf235_1_87"/>
          <p:cNvSpPr txBox="1">
            <a:spLocks noGrp="1"/>
          </p:cNvSpPr>
          <p:nvPr>
            <p:ph type="body" idx="2"/>
          </p:nvPr>
        </p:nvSpPr>
        <p:spPr>
          <a:xfrm>
            <a:off x="8700449" y="10903869"/>
            <a:ext cx="8008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Things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1" name="Google Shape;505;g10104eaf235_1_87">
            <a:extLst>
              <a:ext uri="{FF2B5EF4-FFF2-40B4-BE49-F238E27FC236}">
                <a16:creationId xmlns:a16="http://schemas.microsoft.com/office/drawing/2014/main" id="{DDB08244-9CC5-F55D-70FA-302E46992E41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12DE426-561F-FA0B-1CC5-E4BCB574F2FC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6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3363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117343390_0_288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Keyboard only example:</a:t>
            </a:r>
            <a:endParaRPr/>
          </a:p>
        </p:txBody>
      </p:sp>
      <p:sp>
        <p:nvSpPr>
          <p:cNvPr id="421" name="Google Shape;421;g10117343390_0_288"/>
          <p:cNvSpPr txBox="1"/>
          <p:nvPr/>
        </p:nvSpPr>
        <p:spPr>
          <a:xfrm>
            <a:off x="6609450" y="11646050"/>
            <a:ext cx="11165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https://observablehq.com/@frankelavsky/experimental-color-scale-textures</a:t>
            </a:r>
            <a:endParaRPr sz="2500"/>
          </a:p>
        </p:txBody>
      </p:sp>
      <p:pic>
        <p:nvPicPr>
          <p:cNvPr id="422" name="Google Shape;422;g10117343390_0_288" title="heat ma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226" y="2268100"/>
            <a:ext cx="12335476" cy="922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117343390_0_281"/>
          <p:cNvSpPr txBox="1">
            <a:spLocks noGrp="1"/>
          </p:cNvSpPr>
          <p:nvPr>
            <p:ph type="title"/>
          </p:nvPr>
        </p:nvSpPr>
        <p:spPr>
          <a:xfrm>
            <a:off x="1206450" y="398003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Operable Evaluation Toolkit:</a:t>
            </a:r>
            <a:endParaRPr/>
          </a:p>
        </p:txBody>
      </p:sp>
      <p:sp>
        <p:nvSpPr>
          <p:cNvPr id="428" name="Google Shape;428;g10117343390_0_281"/>
          <p:cNvSpPr txBox="1">
            <a:spLocks noGrp="1"/>
          </p:cNvSpPr>
          <p:nvPr>
            <p:ph type="body" idx="1"/>
          </p:nvPr>
        </p:nvSpPr>
        <p:spPr>
          <a:xfrm>
            <a:off x="1206450" y="5273462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b="1" dirty="0"/>
              <a:t> Use your mouse</a:t>
            </a:r>
            <a:r>
              <a:rPr lang="en-US" dirty="0"/>
              <a:t>: can it do something meaningful? (tooltip, click event, </a:t>
            </a:r>
            <a:r>
              <a:rPr lang="en-US" dirty="0" err="1"/>
              <a:t>etc</a:t>
            </a:r>
            <a:r>
              <a:rPr lang="en-US" dirty="0"/>
              <a:t>) If so: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/>
              <a:t>Test using a </a:t>
            </a:r>
            <a:r>
              <a:rPr lang="en-US" b="1" dirty="0"/>
              <a:t>keyboard-only</a:t>
            </a:r>
            <a:r>
              <a:rPr lang="en-US" dirty="0"/>
              <a:t>: can you navigate </a:t>
            </a:r>
            <a:r>
              <a:rPr lang="en-US" i="1" dirty="0"/>
              <a:t>and</a:t>
            </a:r>
            <a:r>
              <a:rPr lang="en-US" dirty="0"/>
              <a:t> use keyboard activation (spacebar/enter) on the visualization?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/>
              <a:t>Test using a </a:t>
            </a:r>
            <a:r>
              <a:rPr lang="en-US" b="1" dirty="0"/>
              <a:t>screen reader</a:t>
            </a:r>
            <a:r>
              <a:rPr lang="en-US" dirty="0"/>
              <a:t>: Can you use a screen reader to navigate and use keyboard activation on the visualization?</a:t>
            </a:r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104eaf235_1_51"/>
          <p:cNvSpPr txBox="1">
            <a:spLocks noGrp="1"/>
          </p:cNvSpPr>
          <p:nvPr>
            <p:ph type="title"/>
          </p:nvPr>
        </p:nvSpPr>
        <p:spPr>
          <a:xfrm>
            <a:off x="1206450" y="5743875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Understandable</a:t>
            </a:r>
            <a:endParaRPr/>
          </a:p>
        </p:txBody>
      </p:sp>
      <p:sp>
        <p:nvSpPr>
          <p:cNvPr id="434" name="Google Shape;434;g10104eaf235_1_51"/>
          <p:cNvSpPr txBox="1">
            <a:spLocks noGrp="1"/>
          </p:cNvSpPr>
          <p:nvPr>
            <p:ph type="body" idx="1"/>
          </p:nvPr>
        </p:nvSpPr>
        <p:spPr>
          <a:xfrm>
            <a:off x="1206450" y="7037337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Can someone understand this in multiple ways? Is each way easy?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117343390_0_300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Understandable Checklist:</a:t>
            </a:r>
            <a:endParaRPr/>
          </a:p>
        </p:txBody>
      </p:sp>
      <p:sp>
        <p:nvSpPr>
          <p:cNvPr id="440" name="Google Shape;440;g10117343390_0_300"/>
          <p:cNvSpPr txBox="1">
            <a:spLocks noGrp="1"/>
          </p:cNvSpPr>
          <p:nvPr>
            <p:ph type="body" idx="1"/>
          </p:nvPr>
        </p:nvSpPr>
        <p:spPr>
          <a:xfrm>
            <a:off x="1206450" y="7037300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Descriptive title, summary, or caption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Data table or data download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Reading level</a:t>
            </a:r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2af637055b3545_0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Non-descriptive titles are inaccessible</a:t>
            </a:r>
            <a:endParaRPr dirty="0"/>
          </a:p>
        </p:txBody>
      </p:sp>
      <p:pic>
        <p:nvPicPr>
          <p:cNvPr id="446" name="Google Shape;446;g132af637055b3545_0" title="Line chart titled &quot;Entropic Force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888" y="2638172"/>
            <a:ext cx="17010218" cy="10843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2af637055b3545_25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Descriptive titles have summaries/takeaways</a:t>
            </a:r>
            <a:endParaRPr dirty="0"/>
          </a:p>
        </p:txBody>
      </p:sp>
      <p:pic>
        <p:nvPicPr>
          <p:cNvPr id="452" name="Google Shape;452;g132af637055b3545_25" title="Line chart titled &quot;Entropic Force has increased exponentially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975" y="2679108"/>
            <a:ext cx="17164050" cy="107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2af637055b3545_36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charts should have data available!</a:t>
            </a:r>
            <a:endParaRPr/>
          </a:p>
        </p:txBody>
      </p:sp>
      <p:pic>
        <p:nvPicPr>
          <p:cNvPr id="458" name="Google Shape;458;g132af637055b3545_36" title="a data table with a callout to a pressed button above i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3875" y="3132150"/>
            <a:ext cx="10475000" cy="1016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32af637055b3545_36" title="line chart with a callout that points to a button underneath i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25" y="2992958"/>
            <a:ext cx="12379073" cy="77301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g132af637055b3545_36"/>
          <p:cNvCxnSpPr/>
          <p:nvPr/>
        </p:nvCxnSpPr>
        <p:spPr>
          <a:xfrm rot="10800000">
            <a:off x="1412650" y="10686300"/>
            <a:ext cx="2517900" cy="1658100"/>
          </a:xfrm>
          <a:prstGeom prst="straightConnector1">
            <a:avLst/>
          </a:prstGeom>
          <a:noFill/>
          <a:ln w="114300" cap="flat" cmpd="sng">
            <a:solidFill>
              <a:srgbClr val="009BF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" name="Google Shape;461;g132af637055b3545_36"/>
          <p:cNvCxnSpPr/>
          <p:nvPr/>
        </p:nvCxnSpPr>
        <p:spPr>
          <a:xfrm rot="10800000" flipH="1">
            <a:off x="10788550" y="3673550"/>
            <a:ext cx="2261100" cy="31800"/>
          </a:xfrm>
          <a:prstGeom prst="straightConnector1">
            <a:avLst/>
          </a:prstGeom>
          <a:noFill/>
          <a:ln w="114300" cap="flat" cmpd="sng">
            <a:solidFill>
              <a:srgbClr val="009BF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2af637055b3545_45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Keep summaries as non-technical as possible</a:t>
            </a:r>
            <a:endParaRPr/>
          </a:p>
        </p:txBody>
      </p:sp>
      <p:sp>
        <p:nvSpPr>
          <p:cNvPr id="467" name="Google Shape;467;g132af637055b3545_45"/>
          <p:cNvSpPr txBox="1">
            <a:spLocks noGrp="1"/>
          </p:cNvSpPr>
          <p:nvPr>
            <p:ph type="body" idx="1"/>
          </p:nvPr>
        </p:nvSpPr>
        <p:spPr>
          <a:xfrm>
            <a:off x="1206500" y="2372937"/>
            <a:ext cx="21971100" cy="19482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If the topic </a:t>
            </a:r>
            <a:r>
              <a:rPr lang="en-US" i="1"/>
              <a:t>is </a:t>
            </a:r>
            <a:r>
              <a:rPr lang="en-US"/>
              <a:t>technical, provide a “plain language” summary somewhere close by that is easy to find (either in the same location or with by providing a link).</a:t>
            </a:r>
            <a:endParaRPr/>
          </a:p>
        </p:txBody>
      </p:sp>
      <p:pic>
        <p:nvPicPr>
          <p:cNvPr id="468" name="Google Shape;468;g132af637055b3545_45" descr="text reads: Measured in EF units (non-normalized). EF units are valuable for catching egregious over-simulation in models that use randomized data decimation techniques. This particular evaluation findings demonstrate that the randomization models are significantly over-producing entropy in our latest force simulations." title="Screenshot of the Hemingway editor showing text that has a reading level of &quot;post graduate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25" y="4628175"/>
            <a:ext cx="10370024" cy="825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32af637055b3545_45" descr="text reads: Measured in EF units (non-normalized). These units are helpful for catching bad data loss when we remove our data at random. We are producing too much entropic force in our latest models." title="Screenshot of the Hemingway editor showing text that has a reading level of grade 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4550" y="4628175"/>
            <a:ext cx="8924257" cy="82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117343390_0_305"/>
          <p:cNvSpPr txBox="1">
            <a:spLocks noGrp="1"/>
          </p:cNvSpPr>
          <p:nvPr>
            <p:ph type="title"/>
          </p:nvPr>
        </p:nvSpPr>
        <p:spPr>
          <a:xfrm>
            <a:off x="1206450" y="398003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Understandable Evaluation Toolkit:</a:t>
            </a:r>
            <a:endParaRPr/>
          </a:p>
        </p:txBody>
      </p:sp>
      <p:sp>
        <p:nvSpPr>
          <p:cNvPr id="475" name="Google Shape;475;g10117343390_0_305"/>
          <p:cNvSpPr txBox="1">
            <a:spLocks noGrp="1"/>
          </p:cNvSpPr>
          <p:nvPr>
            <p:ph type="body" idx="1"/>
          </p:nvPr>
        </p:nvSpPr>
        <p:spPr>
          <a:xfrm>
            <a:off x="1206450" y="5273462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Is there a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descriptive title</a:t>
            </a:r>
            <a:r>
              <a:rPr lang="en-US" dirty="0"/>
              <a:t>, summary, or caption?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Is there an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accessible table</a:t>
            </a:r>
            <a:r>
              <a:rPr lang="en-US" dirty="0"/>
              <a:t> or downloadable data file provided?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Is the descriptive text supporting the visualization presented at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a reading level at grade 9</a:t>
            </a:r>
            <a:r>
              <a:rPr lang="en-US" dirty="0"/>
              <a:t> or below?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" name="Google Shape;499;g10104eaf235_1_87">
            <a:extLst>
              <a:ext uri="{FF2B5EF4-FFF2-40B4-BE49-F238E27FC236}">
                <a16:creationId xmlns:a16="http://schemas.microsoft.com/office/drawing/2014/main" id="{986EDF36-66DB-FE97-BA62-B228E439F5A9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But how much of this is inaccessible?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96F142-19CD-0408-3E0C-7D6580EDE778}"/>
              </a:ext>
            </a:extLst>
          </p:cNvPr>
          <p:cNvCxnSpPr/>
          <p:nvPr/>
        </p:nvCxnSpPr>
        <p:spPr>
          <a:xfrm flipH="1" flipV="1">
            <a:off x="10702636" y="4364182"/>
            <a:ext cx="1641764" cy="1812961"/>
          </a:xfrm>
          <a:prstGeom prst="straightConnector1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headEnd type="triangle" w="lg" len="lg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Google Shape;505;g10104eaf235_1_87">
            <a:extLst>
              <a:ext uri="{FF2B5EF4-FFF2-40B4-BE49-F238E27FC236}">
                <a16:creationId xmlns:a16="http://schemas.microsoft.com/office/drawing/2014/main" id="{C8550770-988A-07D1-86AC-1B6BCF23F7C8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9322D-7291-6F28-380C-38643A8C00D6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7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12" name="Google Shape;499;g10104eaf235_1_87">
            <a:extLst>
              <a:ext uri="{FF2B5EF4-FFF2-40B4-BE49-F238E27FC236}">
                <a16:creationId xmlns:a16="http://schemas.microsoft.com/office/drawing/2014/main" id="{E4FD0C6B-C26E-176C-B47C-E262937C0FD6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/>
              <a:t>Things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357530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2331464" y="3243082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97-99.9%</a:t>
            </a:r>
          </a:p>
        </p:txBody>
      </p:sp>
      <p:sp>
        <p:nvSpPr>
          <p:cNvPr id="23" name="Google Shape;505;g10104eaf235_1_87">
            <a:extLst>
              <a:ext uri="{FF2B5EF4-FFF2-40B4-BE49-F238E27FC236}">
                <a16:creationId xmlns:a16="http://schemas.microsoft.com/office/drawing/2014/main" id="{1A84021B-A97D-67CC-402F-7779111C53CA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AD55E6C-D6FD-30D8-CF8C-B43DFEBF4C51}"/>
              </a:ext>
            </a:extLst>
          </p:cNvPr>
          <p:cNvSpPr txBox="1">
            <a:spLocks/>
          </p:cNvSpPr>
          <p:nvPr/>
        </p:nvSpPr>
        <p:spPr>
          <a:xfrm>
            <a:off x="12191999" y="12397186"/>
            <a:ext cx="10990560" cy="1062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 fontScale="925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 hangingPunct="1"/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Source: </a:t>
            </a:r>
            <a:r>
              <a:rPr lang="en-US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World Wide Web Consortium. “The </a:t>
            </a:r>
            <a:r>
              <a:rPr lang="en-US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WebAIM</a:t>
            </a:r>
            <a:r>
              <a:rPr lang="en-US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Million.”</a:t>
            </a:r>
          </a:p>
        </p:txBody>
      </p:sp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id="{EBCB889A-7A1D-FA7A-6413-F45E6EF8C32F}"/>
              </a:ext>
            </a:extLst>
          </p:cNvPr>
          <p:cNvSpPr txBox="1">
            <a:spLocks/>
          </p:cNvSpPr>
          <p:nvPr/>
        </p:nvSpPr>
        <p:spPr>
          <a:xfrm>
            <a:off x="11846688" y="12822854"/>
            <a:ext cx="690622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none" lIns="50800" tIns="50800" rIns="50800" bIns="50800" anchor="b" anchorCtr="0">
            <a:no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lnSpc>
                <a:spcPct val="90000"/>
              </a:lnSpc>
              <a:spcAft>
                <a:spcPts val="600"/>
              </a:spcAft>
            </a:pPr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31" name="Google Shape;499;g10104eaf235_1_87">
            <a:extLst>
              <a:ext uri="{FF2B5EF4-FFF2-40B4-BE49-F238E27FC236}">
                <a16:creationId xmlns:a16="http://schemas.microsoft.com/office/drawing/2014/main" id="{7CCCAEEF-6F61-0666-1093-9CC9C794ADEE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  <p:sp>
        <p:nvSpPr>
          <p:cNvPr id="32" name="Google Shape;497;g10104eaf235_1_87">
            <a:extLst>
              <a:ext uri="{FF2B5EF4-FFF2-40B4-BE49-F238E27FC236}">
                <a16:creationId xmlns:a16="http://schemas.microsoft.com/office/drawing/2014/main" id="{3480F3B4-A66C-9837-A635-871D6B27D664}"/>
              </a:ext>
            </a:extLst>
          </p:cNvPr>
          <p:cNvSpPr/>
          <p:nvPr/>
        </p:nvSpPr>
        <p:spPr>
          <a:xfrm>
            <a:off x="8565493" y="4405747"/>
            <a:ext cx="8254125" cy="6382512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rgbClr val="5E5E5E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009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5240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5240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114300" cap="flat" cmpd="sng">
            <a:solidFill>
              <a:srgbClr val="5E5E5E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Dreaming of ideals</a:t>
            </a:r>
          </a:p>
        </p:txBody>
      </p:sp>
      <p:sp>
        <p:nvSpPr>
          <p:cNvPr id="3" name="Google Shape;505;g10104eaf235_1_87">
            <a:extLst>
              <a:ext uri="{FF2B5EF4-FFF2-40B4-BE49-F238E27FC236}">
                <a16:creationId xmlns:a16="http://schemas.microsoft.com/office/drawing/2014/main" id="{6BFBA10E-B7CD-8ACF-2D9B-C5733B7C0CE3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b="1" dirty="0"/>
              <a:t>Future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494F0-9C54-B5A0-CE6E-E586BBE084AD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9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5" name="Google Shape;499;g10104eaf235_1_87">
            <a:extLst>
              <a:ext uri="{FF2B5EF4-FFF2-40B4-BE49-F238E27FC236}">
                <a16:creationId xmlns:a16="http://schemas.microsoft.com/office/drawing/2014/main" id="{1339EB9D-672A-694F-A8B5-FA12436E8227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</p:spTree>
    <p:extLst>
      <p:ext uri="{BB962C8B-B14F-4D97-AF65-F5344CB8AC3E}">
        <p14:creationId xmlns:p14="http://schemas.microsoft.com/office/powerpoint/2010/main" val="1567196376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13047</TotalTime>
  <Words>1764</Words>
  <Application>Microsoft Macintosh PowerPoint</Application>
  <PresentationFormat>Custom</PresentationFormat>
  <Paragraphs>273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Helvetica Neue UltraLight</vt:lpstr>
      <vt:lpstr>Helvetica Neue</vt:lpstr>
      <vt:lpstr>Helvetica Neue Medium</vt:lpstr>
      <vt:lpstr>21_BasicWhite</vt:lpstr>
      <vt:lpstr>Data Visualization Accessibility</vt:lpstr>
      <vt:lpstr>Who am I? A data visualization + accessibility researcher and engineer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26% of people living in the United States self-report living with a disability that affects their daily life.</vt:lpstr>
      <vt:lpstr>Every area of disability affects data visualization work.</vt:lpstr>
      <vt:lpstr>What you will learn today</vt:lpstr>
      <vt:lpstr>Discuss: What is accessibility?</vt:lpstr>
      <vt:lpstr>Accessibility (some working definitions):</vt:lpstr>
      <vt:lpstr>26% are disabled. Now what?</vt:lpstr>
      <vt:lpstr>Concept: social vs medical models of disability</vt:lpstr>
      <vt:lpstr>What do we do about curbs in our cities?</vt:lpstr>
      <vt:lpstr>Medical model: the body is the cause of disability (according to normative standards).</vt:lpstr>
      <vt:lpstr>Medical model: augment or “cure” the body.</vt:lpstr>
      <vt:lpstr>Social model: The curb is the source of disability (a “barrier” to access).</vt:lpstr>
      <vt:lpstr>Social model: Cut the curb.</vt:lpstr>
      <vt:lpstr>Discuss: Why do people do this work?</vt:lpstr>
      <vt:lpstr>Access is a human right</vt:lpstr>
      <vt:lpstr>It is expensive to exclude accessibility</vt:lpstr>
      <vt:lpstr>15% of time spent on accessibility…</vt:lpstr>
      <vt:lpstr>Fixing inaccessibility takes 1.5 – 10x more time if done after something is built.</vt:lpstr>
      <vt:lpstr>Concept: Situational Impairment “Design for One, Extend to All”</vt:lpstr>
      <vt:lpstr>We all experience situational impairment in our daily lives. Accessibility benefits everyone!</vt:lpstr>
      <vt:lpstr>Discuss: Share an example where you might be impaired in some way and how accessible technology or infrastructure helps you.</vt:lpstr>
      <vt:lpstr>Concept: Ability Assumptions</vt:lpstr>
      <vt:lpstr>What is an inaccessible experience like?</vt:lpstr>
      <vt:lpstr>Demo: Using a screen reader</vt:lpstr>
      <vt:lpstr>Explore: An interactive bar chart</vt:lpstr>
      <vt:lpstr>A philosophical question: How do you know something is inaccessible?</vt:lpstr>
      <vt:lpstr>Listen to people with disabilities.</vt:lpstr>
      <vt:lpstr>There are a lot of ways to listen to PWD:</vt:lpstr>
      <vt:lpstr>The fun part of this talk: The tour!</vt:lpstr>
      <vt:lpstr>The tour</vt:lpstr>
      <vt:lpstr>My work</vt:lpstr>
      <vt:lpstr>My goal is to empower practitioners to make their own work more accessible and to challenge the barriers placed on who can be a data practitioner.</vt:lpstr>
      <vt:lpstr>Q/A</vt:lpstr>
      <vt:lpstr>Resources</vt:lpstr>
      <vt:lpstr>Bonus section: How do you make a visualization accessible?</vt:lpstr>
      <vt:lpstr>Perceivable</vt:lpstr>
      <vt:lpstr>Perceivable Checklist:</vt:lpstr>
      <vt:lpstr>Design with high contrast</vt:lpstr>
      <vt:lpstr>Use High Contrast Text</vt:lpstr>
      <vt:lpstr>Use High Contrast Geometries</vt:lpstr>
      <vt:lpstr>Don’t rely on color alone! </vt:lpstr>
      <vt:lpstr>Add alt text</vt:lpstr>
      <vt:lpstr>Perceivable Evaluation Toolkit:</vt:lpstr>
      <vt:lpstr>Operable</vt:lpstr>
      <vt:lpstr>Operable Checklist:</vt:lpstr>
      <vt:lpstr>Ensure Keyboard Access (if interactive)</vt:lpstr>
      <vt:lpstr>Indicate keyboard focus, use multi-modal style</vt:lpstr>
      <vt:lpstr>Why Keyboard-only?</vt:lpstr>
      <vt:lpstr>Keyboard only example:</vt:lpstr>
      <vt:lpstr>Operable Evaluation Toolkit:</vt:lpstr>
      <vt:lpstr>Understandable</vt:lpstr>
      <vt:lpstr>Understandable Checklist:</vt:lpstr>
      <vt:lpstr>Non-descriptive titles are inaccessible</vt:lpstr>
      <vt:lpstr>Descriptive titles have summaries/takeaways</vt:lpstr>
      <vt:lpstr>All charts should have data available!</vt:lpstr>
      <vt:lpstr>Keep summaries as non-technical as possible</vt:lpstr>
      <vt:lpstr>Understandable Evaluation Toolkit: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Accessibility</dc:title>
  <cp:lastModifiedBy>Frank Josiah Elavsky</cp:lastModifiedBy>
  <cp:revision>20</cp:revision>
  <dcterms:modified xsi:type="dcterms:W3CDTF">2023-06-05T23:53:32Z</dcterms:modified>
</cp:coreProperties>
</file>